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50"/>
  </p:notesMasterIdLst>
  <p:handoutMasterIdLst>
    <p:handoutMasterId r:id="rId51"/>
  </p:handoutMasterIdLst>
  <p:sldIdLst>
    <p:sldId id="256" r:id="rId2"/>
    <p:sldId id="592" r:id="rId3"/>
    <p:sldId id="597" r:id="rId4"/>
    <p:sldId id="603" r:id="rId5"/>
    <p:sldId id="604" r:id="rId6"/>
    <p:sldId id="602" r:id="rId7"/>
    <p:sldId id="607" r:id="rId8"/>
    <p:sldId id="605" r:id="rId9"/>
    <p:sldId id="612" r:id="rId10"/>
    <p:sldId id="611" r:id="rId11"/>
    <p:sldId id="608" r:id="rId12"/>
    <p:sldId id="606" r:id="rId13"/>
    <p:sldId id="609" r:id="rId14"/>
    <p:sldId id="610" r:id="rId15"/>
    <p:sldId id="618" r:id="rId16"/>
    <p:sldId id="615" r:id="rId17"/>
    <p:sldId id="614" r:id="rId18"/>
    <p:sldId id="616" r:id="rId19"/>
    <p:sldId id="617" r:id="rId20"/>
    <p:sldId id="619" r:id="rId21"/>
    <p:sldId id="620" r:id="rId22"/>
    <p:sldId id="622" r:id="rId23"/>
    <p:sldId id="623" r:id="rId24"/>
    <p:sldId id="625" r:id="rId25"/>
    <p:sldId id="629" r:id="rId26"/>
    <p:sldId id="626" r:id="rId27"/>
    <p:sldId id="632" r:id="rId28"/>
    <p:sldId id="628" r:id="rId29"/>
    <p:sldId id="630" r:id="rId30"/>
    <p:sldId id="631" r:id="rId31"/>
    <p:sldId id="634" r:id="rId32"/>
    <p:sldId id="637" r:id="rId33"/>
    <p:sldId id="636" r:id="rId34"/>
    <p:sldId id="638" r:id="rId35"/>
    <p:sldId id="640" r:id="rId36"/>
    <p:sldId id="644" r:id="rId37"/>
    <p:sldId id="643" r:id="rId38"/>
    <p:sldId id="649" r:id="rId39"/>
    <p:sldId id="624" r:id="rId40"/>
    <p:sldId id="627" r:id="rId41"/>
    <p:sldId id="489" r:id="rId42"/>
    <p:sldId id="593" r:id="rId43"/>
    <p:sldId id="595" r:id="rId44"/>
    <p:sldId id="594" r:id="rId45"/>
    <p:sldId id="646" r:id="rId46"/>
    <p:sldId id="645" r:id="rId47"/>
    <p:sldId id="647" r:id="rId48"/>
    <p:sldId id="648" r:id="rId49"/>
  </p:sldIdLst>
  <p:sldSz cx="9144000" cy="6858000" type="screen4x3"/>
  <p:notesSz cx="6807200" cy="9939338"/>
  <p:defaultTextStyle>
    <a:defPPr>
      <a:defRPr lang="nl-NL"/>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om Van Acker" initials="TVA" lastIdx="0" clrIdx="0">
    <p:extLst/>
  </p:cmAuthor>
  <p:cmAuthor id="2" name="Mariet Vrancken" initials="" lastIdx="7"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a:srgbClr val="52B62C"/>
    <a:srgbClr val="3A4D3E"/>
    <a:srgbClr val="FFFFFF"/>
    <a:srgbClr val="CC00CC"/>
    <a:srgbClr val="E7E6E6"/>
    <a:srgbClr val="D4D0B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Stijl, gemiddeld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469" autoAdjust="0"/>
    <p:restoredTop sz="92363" autoAdjust="0"/>
  </p:normalViewPr>
  <p:slideViewPr>
    <p:cSldViewPr snapToGrid="0" snapToObjects="1" showGuides="1">
      <p:cViewPr varScale="1">
        <p:scale>
          <a:sx n="81" d="100"/>
          <a:sy n="81" d="100"/>
        </p:scale>
        <p:origin x="1507" y="67"/>
      </p:cViewPr>
      <p:guideLst>
        <p:guide orient="horz" pos="2160"/>
        <p:guide pos="2880"/>
      </p:guideLst>
    </p:cSldViewPr>
  </p:slideViewPr>
  <p:notesTextViewPr>
    <p:cViewPr>
      <p:scale>
        <a:sx n="100" d="100"/>
        <a:sy n="100" d="100"/>
      </p:scale>
      <p:origin x="0" y="0"/>
    </p:cViewPr>
  </p:notesTextViewPr>
  <p:sorterViewPr>
    <p:cViewPr varScale="1">
      <p:scale>
        <a:sx n="1" d="1"/>
        <a:sy n="1" d="1"/>
      </p:scale>
      <p:origin x="0" y="-18084"/>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notesMaster" Target="notesMasters/notesMaster1.xml"/><Relationship Id="rId55"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handoutMaster" Target="handoutMasters/handoutMaster1.xml"/><Relationship Id="rId3" Type="http://schemas.openxmlformats.org/officeDocument/2006/relationships/slide" Target="slides/slide2.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Blad1!$B$1</c:f>
              <c:strCache>
                <c:ptCount val="1"/>
                <c:pt idx="0">
                  <c:v>Reeks 1</c:v>
                </c:pt>
              </c:strCache>
            </c:strRef>
          </c:tx>
          <c:invertIfNegative val="0"/>
          <c:cat>
            <c:strRef>
              <c:f>Blad1!$A$2:$A$5</c:f>
              <c:strCache>
                <c:ptCount val="4"/>
                <c:pt idx="0">
                  <c:v>Categorie 1</c:v>
                </c:pt>
                <c:pt idx="1">
                  <c:v>Categorie 2</c:v>
                </c:pt>
                <c:pt idx="2">
                  <c:v>Categorie 3</c:v>
                </c:pt>
                <c:pt idx="3">
                  <c:v>Categorie 4</c:v>
                </c:pt>
              </c:strCache>
            </c:strRef>
          </c:cat>
          <c:val>
            <c:numRef>
              <c:f>Blad1!$B$2:$B$5</c:f>
              <c:numCache>
                <c:formatCode>General</c:formatCode>
                <c:ptCount val="4"/>
                <c:pt idx="0">
                  <c:v>10</c:v>
                </c:pt>
                <c:pt idx="1">
                  <c:v>2.5</c:v>
                </c:pt>
                <c:pt idx="2">
                  <c:v>3.5</c:v>
                </c:pt>
                <c:pt idx="3">
                  <c:v>4.5</c:v>
                </c:pt>
              </c:numCache>
            </c:numRef>
          </c:val>
          <c:extLst>
            <c:ext xmlns:c16="http://schemas.microsoft.com/office/drawing/2014/chart" uri="{C3380CC4-5D6E-409C-BE32-E72D297353CC}">
              <c16:uniqueId val="{00000000-3C22-4830-87E3-40CBA86738E1}"/>
            </c:ext>
          </c:extLst>
        </c:ser>
        <c:ser>
          <c:idx val="1"/>
          <c:order val="1"/>
          <c:tx>
            <c:strRef>
              <c:f>Blad1!$C$1</c:f>
              <c:strCache>
                <c:ptCount val="1"/>
                <c:pt idx="0">
                  <c:v>Reeks 2</c:v>
                </c:pt>
              </c:strCache>
            </c:strRef>
          </c:tx>
          <c:invertIfNegative val="0"/>
          <c:cat>
            <c:strRef>
              <c:f>Blad1!$A$2:$A$5</c:f>
              <c:strCache>
                <c:ptCount val="4"/>
                <c:pt idx="0">
                  <c:v>Categorie 1</c:v>
                </c:pt>
                <c:pt idx="1">
                  <c:v>Categorie 2</c:v>
                </c:pt>
                <c:pt idx="2">
                  <c:v>Categorie 3</c:v>
                </c:pt>
                <c:pt idx="3">
                  <c:v>Categorie 4</c:v>
                </c:pt>
              </c:strCache>
            </c:strRef>
          </c:cat>
          <c:val>
            <c:numRef>
              <c:f>Blad1!$C$2:$C$5</c:f>
              <c:numCache>
                <c:formatCode>General</c:formatCode>
                <c:ptCount val="4"/>
                <c:pt idx="0">
                  <c:v>2.4</c:v>
                </c:pt>
                <c:pt idx="1">
                  <c:v>4.4000000000000004</c:v>
                </c:pt>
                <c:pt idx="2">
                  <c:v>1.8</c:v>
                </c:pt>
                <c:pt idx="3">
                  <c:v>2.8</c:v>
                </c:pt>
              </c:numCache>
            </c:numRef>
          </c:val>
          <c:extLst>
            <c:ext xmlns:c16="http://schemas.microsoft.com/office/drawing/2014/chart" uri="{C3380CC4-5D6E-409C-BE32-E72D297353CC}">
              <c16:uniqueId val="{00000001-3C22-4830-87E3-40CBA86738E1}"/>
            </c:ext>
          </c:extLst>
        </c:ser>
        <c:ser>
          <c:idx val="2"/>
          <c:order val="2"/>
          <c:tx>
            <c:strRef>
              <c:f>Blad1!$D$1</c:f>
              <c:strCache>
                <c:ptCount val="1"/>
                <c:pt idx="0">
                  <c:v>Reeks 3</c:v>
                </c:pt>
              </c:strCache>
            </c:strRef>
          </c:tx>
          <c:invertIfNegative val="0"/>
          <c:cat>
            <c:strRef>
              <c:f>Blad1!$A$2:$A$5</c:f>
              <c:strCache>
                <c:ptCount val="4"/>
                <c:pt idx="0">
                  <c:v>Categorie 1</c:v>
                </c:pt>
                <c:pt idx="1">
                  <c:v>Categorie 2</c:v>
                </c:pt>
                <c:pt idx="2">
                  <c:v>Categorie 3</c:v>
                </c:pt>
                <c:pt idx="3">
                  <c:v>Categorie 4</c:v>
                </c:pt>
              </c:strCache>
            </c:strRef>
          </c:cat>
          <c:val>
            <c:numRef>
              <c:f>Blad1!$D$2:$D$5</c:f>
              <c:numCache>
                <c:formatCode>General</c:formatCode>
                <c:ptCount val="4"/>
                <c:pt idx="0">
                  <c:v>2</c:v>
                </c:pt>
                <c:pt idx="1">
                  <c:v>2</c:v>
                </c:pt>
                <c:pt idx="2">
                  <c:v>3</c:v>
                </c:pt>
                <c:pt idx="3">
                  <c:v>5</c:v>
                </c:pt>
              </c:numCache>
            </c:numRef>
          </c:val>
          <c:extLst>
            <c:ext xmlns:c16="http://schemas.microsoft.com/office/drawing/2014/chart" uri="{C3380CC4-5D6E-409C-BE32-E72D297353CC}">
              <c16:uniqueId val="{00000002-3C22-4830-87E3-40CBA86738E1}"/>
            </c:ext>
          </c:extLst>
        </c:ser>
        <c:dLbls>
          <c:showLegendKey val="0"/>
          <c:showVal val="0"/>
          <c:showCatName val="0"/>
          <c:showSerName val="0"/>
          <c:showPercent val="0"/>
          <c:showBubbleSize val="0"/>
        </c:dLbls>
        <c:gapWidth val="150"/>
        <c:axId val="252138648"/>
        <c:axId val="249917016"/>
      </c:barChart>
      <c:catAx>
        <c:axId val="252138648"/>
        <c:scaling>
          <c:orientation val="minMax"/>
        </c:scaling>
        <c:delete val="1"/>
        <c:axPos val="b"/>
        <c:minorGridlines/>
        <c:numFmt formatCode="General" sourceLinked="0"/>
        <c:majorTickMark val="out"/>
        <c:minorTickMark val="none"/>
        <c:tickLblPos val="nextTo"/>
        <c:crossAx val="249917016"/>
        <c:crosses val="autoZero"/>
        <c:auto val="1"/>
        <c:lblAlgn val="ctr"/>
        <c:lblOffset val="100"/>
        <c:noMultiLvlLbl val="0"/>
      </c:catAx>
      <c:valAx>
        <c:axId val="249917016"/>
        <c:scaling>
          <c:orientation val="minMax"/>
        </c:scaling>
        <c:delete val="1"/>
        <c:axPos val="l"/>
        <c:minorGridlines/>
        <c:numFmt formatCode="General" sourceLinked="1"/>
        <c:majorTickMark val="out"/>
        <c:minorTickMark val="none"/>
        <c:tickLblPos val="nextTo"/>
        <c:crossAx val="252138648"/>
        <c:crosses val="autoZero"/>
        <c:crossBetween val="between"/>
      </c:valAx>
    </c:plotArea>
    <c:plotVisOnly val="1"/>
    <c:dispBlanksAs val="gap"/>
    <c:showDLblsOverMax val="0"/>
  </c:chart>
  <c:txPr>
    <a:bodyPr/>
    <a:lstStyle/>
    <a:p>
      <a:pPr>
        <a:defRPr sz="1800"/>
      </a:pPr>
      <a:endParaRPr lang="nl-BE"/>
    </a:p>
  </c:txPr>
  <c:externalData r:id="rId1">
    <c:autoUpdate val="0"/>
  </c:externalData>
</c:chartSpace>
</file>

<file path=ppt/diagrams/colors1.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70030A9-72A6-40C1-9291-518F9626B4B1}" type="doc">
      <dgm:prSet loTypeId="urn:microsoft.com/office/officeart/2005/8/layout/chart3" loCatId="cycle" qsTypeId="urn:microsoft.com/office/officeart/2005/8/quickstyle/simple1" qsCatId="simple" csTypeId="urn:microsoft.com/office/officeart/2005/8/colors/accent3_1" csCatId="accent3" phldr="1"/>
      <dgm:spPr/>
    </dgm:pt>
    <dgm:pt modelId="{9604DBB1-E99D-45A6-8A43-ABD7914FAD31}">
      <dgm:prSet phldrT="[Text]" custT="1"/>
      <dgm:spPr>
        <a:solidFill>
          <a:schemeClr val="bg1"/>
        </a:solidFill>
      </dgm:spPr>
      <dgm:t>
        <a:bodyPr/>
        <a:lstStyle/>
        <a:p>
          <a:r>
            <a:rPr lang="nl-BE" sz="2000" dirty="0"/>
            <a:t>Leerlingen</a:t>
          </a:r>
          <a:endParaRPr lang="nl-BE" sz="3100" dirty="0"/>
        </a:p>
      </dgm:t>
    </dgm:pt>
    <dgm:pt modelId="{2E205FDE-0D9B-40A6-827C-0D7E2160B88B}" type="parTrans" cxnId="{29753384-15C4-420D-A725-33E91AE6CD7F}">
      <dgm:prSet/>
      <dgm:spPr/>
      <dgm:t>
        <a:bodyPr/>
        <a:lstStyle/>
        <a:p>
          <a:endParaRPr lang="nl-BE"/>
        </a:p>
      </dgm:t>
    </dgm:pt>
    <dgm:pt modelId="{8B25E917-6EC5-4C78-888D-68B6A2617A4A}" type="sibTrans" cxnId="{29753384-15C4-420D-A725-33E91AE6CD7F}">
      <dgm:prSet/>
      <dgm:spPr/>
      <dgm:t>
        <a:bodyPr/>
        <a:lstStyle/>
        <a:p>
          <a:endParaRPr lang="nl-BE"/>
        </a:p>
      </dgm:t>
    </dgm:pt>
    <dgm:pt modelId="{E9973BA2-83F9-4C0C-8B68-5FDEA03EDA2D}">
      <dgm:prSet phldrT="[Text]" custT="1"/>
      <dgm:spPr/>
      <dgm:t>
        <a:bodyPr/>
        <a:lstStyle/>
        <a:p>
          <a:r>
            <a:rPr lang="nl-BE" sz="2000" dirty="0"/>
            <a:t>Ouders</a:t>
          </a:r>
          <a:endParaRPr lang="nl-BE" sz="3500" dirty="0"/>
        </a:p>
      </dgm:t>
    </dgm:pt>
    <dgm:pt modelId="{60A9E952-E1C2-4AD9-B38D-0F6B3B96FA68}" type="parTrans" cxnId="{F81AA53A-E2BF-4B60-A66B-D1AA30EAED16}">
      <dgm:prSet/>
      <dgm:spPr/>
      <dgm:t>
        <a:bodyPr/>
        <a:lstStyle/>
        <a:p>
          <a:endParaRPr lang="nl-BE"/>
        </a:p>
      </dgm:t>
    </dgm:pt>
    <dgm:pt modelId="{122728D0-70FB-4F18-BC54-06168029DBCF}" type="sibTrans" cxnId="{F81AA53A-E2BF-4B60-A66B-D1AA30EAED16}">
      <dgm:prSet/>
      <dgm:spPr/>
      <dgm:t>
        <a:bodyPr/>
        <a:lstStyle/>
        <a:p>
          <a:endParaRPr lang="nl-BE"/>
        </a:p>
      </dgm:t>
    </dgm:pt>
    <dgm:pt modelId="{5779A4F4-814D-4B52-86BA-7262BD81C086}">
      <dgm:prSet phldrT="[Text]" custT="1"/>
      <dgm:spPr/>
      <dgm:t>
        <a:bodyPr/>
        <a:lstStyle/>
        <a:p>
          <a:r>
            <a:rPr lang="nl-BE" sz="2000" dirty="0"/>
            <a:t>CLB</a:t>
          </a:r>
          <a:endParaRPr lang="nl-BE" sz="3600" dirty="0"/>
        </a:p>
      </dgm:t>
    </dgm:pt>
    <dgm:pt modelId="{ED319492-6FEB-493D-B3DC-001FBF466AFA}" type="parTrans" cxnId="{168A08C2-F956-4B92-8556-50D846026D2E}">
      <dgm:prSet/>
      <dgm:spPr/>
      <dgm:t>
        <a:bodyPr/>
        <a:lstStyle/>
        <a:p>
          <a:endParaRPr lang="nl-BE"/>
        </a:p>
      </dgm:t>
    </dgm:pt>
    <dgm:pt modelId="{9429FDF7-B2CD-492A-9690-3353C74240AB}" type="sibTrans" cxnId="{168A08C2-F956-4B92-8556-50D846026D2E}">
      <dgm:prSet/>
      <dgm:spPr/>
      <dgm:t>
        <a:bodyPr/>
        <a:lstStyle/>
        <a:p>
          <a:endParaRPr lang="nl-BE"/>
        </a:p>
      </dgm:t>
    </dgm:pt>
    <dgm:pt modelId="{64FAE093-D8E6-4309-A12C-6EE32B7BB29D}">
      <dgm:prSet phldrT="[Text]" custT="1"/>
      <dgm:spPr/>
      <dgm:t>
        <a:bodyPr/>
        <a:lstStyle/>
        <a:p>
          <a:r>
            <a:rPr lang="nl-BE" sz="2000" dirty="0"/>
            <a:t>De school</a:t>
          </a:r>
        </a:p>
        <a:p>
          <a:r>
            <a:rPr lang="nl-BE" sz="2000" dirty="0"/>
            <a:t>De andere teams</a:t>
          </a:r>
        </a:p>
      </dgm:t>
    </dgm:pt>
    <dgm:pt modelId="{4BB5DE88-103F-4412-99B7-510DC36062FB}" type="parTrans" cxnId="{1D46CE6A-8506-4240-80C2-E64529F7369A}">
      <dgm:prSet/>
      <dgm:spPr/>
      <dgm:t>
        <a:bodyPr/>
        <a:lstStyle/>
        <a:p>
          <a:endParaRPr lang="nl-BE"/>
        </a:p>
      </dgm:t>
    </dgm:pt>
    <dgm:pt modelId="{8EF2A4FE-6965-43BC-97E8-FC4C54B73773}" type="sibTrans" cxnId="{1D46CE6A-8506-4240-80C2-E64529F7369A}">
      <dgm:prSet/>
      <dgm:spPr/>
      <dgm:t>
        <a:bodyPr/>
        <a:lstStyle/>
        <a:p>
          <a:endParaRPr lang="nl-BE"/>
        </a:p>
      </dgm:t>
    </dgm:pt>
    <dgm:pt modelId="{7F09FFA7-6CF3-4A6A-82B0-8609320A65D3}">
      <dgm:prSet phldrT="[Text]" custT="1"/>
      <dgm:spPr/>
      <dgm:t>
        <a:bodyPr/>
        <a:lstStyle/>
        <a:p>
          <a:r>
            <a:rPr lang="nl-BE" sz="2000" dirty="0"/>
            <a:t>Bedrijven</a:t>
          </a:r>
          <a:endParaRPr lang="nl-BE" sz="3600" dirty="0"/>
        </a:p>
      </dgm:t>
    </dgm:pt>
    <dgm:pt modelId="{3DD88DF5-DBF4-4130-99FA-370EF03A581E}" type="parTrans" cxnId="{BEC1C0A5-E0A5-42CB-AC6B-962AA06063B4}">
      <dgm:prSet/>
      <dgm:spPr/>
      <dgm:t>
        <a:bodyPr/>
        <a:lstStyle/>
        <a:p>
          <a:endParaRPr lang="nl-BE"/>
        </a:p>
      </dgm:t>
    </dgm:pt>
    <dgm:pt modelId="{0EFA80FE-30F0-4975-84E6-49B57B1DA5C2}" type="sibTrans" cxnId="{BEC1C0A5-E0A5-42CB-AC6B-962AA06063B4}">
      <dgm:prSet/>
      <dgm:spPr/>
      <dgm:t>
        <a:bodyPr/>
        <a:lstStyle/>
        <a:p>
          <a:endParaRPr lang="nl-BE"/>
        </a:p>
      </dgm:t>
    </dgm:pt>
    <dgm:pt modelId="{CC0F32D5-EB6A-441C-8AA4-6DEBBB576BA0}">
      <dgm:prSet phldrT="[Text]" custT="1"/>
      <dgm:spPr/>
      <dgm:t>
        <a:bodyPr/>
        <a:lstStyle/>
        <a:p>
          <a:r>
            <a:rPr lang="nl-BE" sz="2000" dirty="0"/>
            <a:t>....</a:t>
          </a:r>
          <a:endParaRPr lang="nl-BE" sz="6400" dirty="0"/>
        </a:p>
      </dgm:t>
    </dgm:pt>
    <dgm:pt modelId="{F8CD4262-ABCC-4C21-9682-C3E43D463997}" type="parTrans" cxnId="{7D504E51-3526-44ED-9AF6-7DB0AFB580BC}">
      <dgm:prSet/>
      <dgm:spPr/>
      <dgm:t>
        <a:bodyPr/>
        <a:lstStyle/>
        <a:p>
          <a:endParaRPr lang="nl-BE"/>
        </a:p>
      </dgm:t>
    </dgm:pt>
    <dgm:pt modelId="{D3AE6078-2713-422F-8C41-7BF1F22F2216}" type="sibTrans" cxnId="{7D504E51-3526-44ED-9AF6-7DB0AFB580BC}">
      <dgm:prSet/>
      <dgm:spPr/>
      <dgm:t>
        <a:bodyPr/>
        <a:lstStyle/>
        <a:p>
          <a:endParaRPr lang="nl-BE"/>
        </a:p>
      </dgm:t>
    </dgm:pt>
    <dgm:pt modelId="{268F10DF-83D7-46B2-99D6-DB5E2E385B0D}">
      <dgm:prSet phldrT="[Text]" custT="1"/>
      <dgm:spPr/>
      <dgm:t>
        <a:bodyPr/>
        <a:lstStyle/>
        <a:p>
          <a:r>
            <a:rPr lang="nl-BE" sz="2000" dirty="0"/>
            <a:t>...</a:t>
          </a:r>
        </a:p>
      </dgm:t>
    </dgm:pt>
    <dgm:pt modelId="{B385D02F-9B44-4B61-A6DB-EC8706774DDC}" type="parTrans" cxnId="{49AFAEE6-8A6B-42B7-B0E0-958CDC227BB8}">
      <dgm:prSet/>
      <dgm:spPr/>
      <dgm:t>
        <a:bodyPr/>
        <a:lstStyle/>
        <a:p>
          <a:endParaRPr lang="nl-BE"/>
        </a:p>
      </dgm:t>
    </dgm:pt>
    <dgm:pt modelId="{D71E945D-6C2B-4B09-B1D0-B8B82BDCC716}" type="sibTrans" cxnId="{49AFAEE6-8A6B-42B7-B0E0-958CDC227BB8}">
      <dgm:prSet/>
      <dgm:spPr/>
      <dgm:t>
        <a:bodyPr/>
        <a:lstStyle/>
        <a:p>
          <a:endParaRPr lang="nl-BE"/>
        </a:p>
      </dgm:t>
    </dgm:pt>
    <dgm:pt modelId="{DCA05F5F-4F0A-41BC-B384-21D5D6B2A83F}" type="pres">
      <dgm:prSet presAssocID="{E70030A9-72A6-40C1-9291-518F9626B4B1}" presName="compositeShape" presStyleCnt="0">
        <dgm:presLayoutVars>
          <dgm:chMax val="7"/>
          <dgm:dir/>
          <dgm:resizeHandles val="exact"/>
        </dgm:presLayoutVars>
      </dgm:prSet>
      <dgm:spPr/>
    </dgm:pt>
    <dgm:pt modelId="{6B6F282D-D523-4544-BF18-57757DB11F66}" type="pres">
      <dgm:prSet presAssocID="{E70030A9-72A6-40C1-9291-518F9626B4B1}" presName="wedge1" presStyleLbl="node1" presStyleIdx="0" presStyleCnt="7" custScaleX="230065" custScaleY="213603" custLinFactNeighborX="-2631" custLinFactNeighborY="5222"/>
      <dgm:spPr/>
    </dgm:pt>
    <dgm:pt modelId="{C0996CE5-7CBC-4645-8296-3ED107363FF4}" type="pres">
      <dgm:prSet presAssocID="{E70030A9-72A6-40C1-9291-518F9626B4B1}" presName="wedge1Tx" presStyleLbl="node1" presStyleIdx="0" presStyleCnt="7">
        <dgm:presLayoutVars>
          <dgm:chMax val="0"/>
          <dgm:chPref val="0"/>
          <dgm:bulletEnabled val="1"/>
        </dgm:presLayoutVars>
      </dgm:prSet>
      <dgm:spPr/>
    </dgm:pt>
    <dgm:pt modelId="{1495CD5E-C41D-49DB-ABFB-6DDBA599BF99}" type="pres">
      <dgm:prSet presAssocID="{E70030A9-72A6-40C1-9291-518F9626B4B1}" presName="wedge2" presStyleLbl="node1" presStyleIdx="1" presStyleCnt="7" custScaleX="230065" custScaleY="213603"/>
      <dgm:spPr/>
    </dgm:pt>
    <dgm:pt modelId="{086F1363-D504-4C6B-9DF5-43823EA11EE5}" type="pres">
      <dgm:prSet presAssocID="{E70030A9-72A6-40C1-9291-518F9626B4B1}" presName="wedge2Tx" presStyleLbl="node1" presStyleIdx="1" presStyleCnt="7">
        <dgm:presLayoutVars>
          <dgm:chMax val="0"/>
          <dgm:chPref val="0"/>
          <dgm:bulletEnabled val="1"/>
        </dgm:presLayoutVars>
      </dgm:prSet>
      <dgm:spPr/>
    </dgm:pt>
    <dgm:pt modelId="{D04A472C-8E8A-4758-999F-ADB5BAE8382A}" type="pres">
      <dgm:prSet presAssocID="{E70030A9-72A6-40C1-9291-518F9626B4B1}" presName="wedge3" presStyleLbl="node1" presStyleIdx="2" presStyleCnt="7" custScaleX="230065" custScaleY="213603"/>
      <dgm:spPr/>
    </dgm:pt>
    <dgm:pt modelId="{A9FAD58D-0A88-43B1-BEBA-FB799B2847CE}" type="pres">
      <dgm:prSet presAssocID="{E70030A9-72A6-40C1-9291-518F9626B4B1}" presName="wedge3Tx" presStyleLbl="node1" presStyleIdx="2" presStyleCnt="7">
        <dgm:presLayoutVars>
          <dgm:chMax val="0"/>
          <dgm:chPref val="0"/>
          <dgm:bulletEnabled val="1"/>
        </dgm:presLayoutVars>
      </dgm:prSet>
      <dgm:spPr/>
    </dgm:pt>
    <dgm:pt modelId="{AA6CD6DC-820E-45DD-ABB6-7D8762C0BD43}" type="pres">
      <dgm:prSet presAssocID="{E70030A9-72A6-40C1-9291-518F9626B4B1}" presName="wedge4" presStyleLbl="node1" presStyleIdx="3" presStyleCnt="7" custScaleX="230065" custScaleY="213603"/>
      <dgm:spPr/>
    </dgm:pt>
    <dgm:pt modelId="{BFF64D69-3301-49F3-9E3E-C78A89C20AC1}" type="pres">
      <dgm:prSet presAssocID="{E70030A9-72A6-40C1-9291-518F9626B4B1}" presName="wedge4Tx" presStyleLbl="node1" presStyleIdx="3" presStyleCnt="7">
        <dgm:presLayoutVars>
          <dgm:chMax val="0"/>
          <dgm:chPref val="0"/>
          <dgm:bulletEnabled val="1"/>
        </dgm:presLayoutVars>
      </dgm:prSet>
      <dgm:spPr/>
    </dgm:pt>
    <dgm:pt modelId="{F32C44BE-6300-42F9-B84E-4DF8A5289C90}" type="pres">
      <dgm:prSet presAssocID="{E70030A9-72A6-40C1-9291-518F9626B4B1}" presName="wedge5" presStyleLbl="node1" presStyleIdx="4" presStyleCnt="7" custScaleX="230065" custScaleY="213603"/>
      <dgm:spPr/>
    </dgm:pt>
    <dgm:pt modelId="{2E61B321-8445-43E7-8E5F-408E7F808858}" type="pres">
      <dgm:prSet presAssocID="{E70030A9-72A6-40C1-9291-518F9626B4B1}" presName="wedge5Tx" presStyleLbl="node1" presStyleIdx="4" presStyleCnt="7">
        <dgm:presLayoutVars>
          <dgm:chMax val="0"/>
          <dgm:chPref val="0"/>
          <dgm:bulletEnabled val="1"/>
        </dgm:presLayoutVars>
      </dgm:prSet>
      <dgm:spPr/>
    </dgm:pt>
    <dgm:pt modelId="{C4101451-1654-475E-94B9-2FD6C43BA7CE}" type="pres">
      <dgm:prSet presAssocID="{E70030A9-72A6-40C1-9291-518F9626B4B1}" presName="wedge6" presStyleLbl="node1" presStyleIdx="5" presStyleCnt="7" custScaleX="230065" custScaleY="213603"/>
      <dgm:spPr/>
    </dgm:pt>
    <dgm:pt modelId="{D34E71DE-AAC2-4AAF-9DD3-C8ADDAC37553}" type="pres">
      <dgm:prSet presAssocID="{E70030A9-72A6-40C1-9291-518F9626B4B1}" presName="wedge6Tx" presStyleLbl="node1" presStyleIdx="5" presStyleCnt="7">
        <dgm:presLayoutVars>
          <dgm:chMax val="0"/>
          <dgm:chPref val="0"/>
          <dgm:bulletEnabled val="1"/>
        </dgm:presLayoutVars>
      </dgm:prSet>
      <dgm:spPr/>
    </dgm:pt>
    <dgm:pt modelId="{F33C3FF8-62AC-4B77-8BFC-8B315543BA46}" type="pres">
      <dgm:prSet presAssocID="{E70030A9-72A6-40C1-9291-518F9626B4B1}" presName="wedge7" presStyleLbl="node1" presStyleIdx="6" presStyleCnt="7" custScaleX="230065" custScaleY="213603"/>
      <dgm:spPr/>
    </dgm:pt>
    <dgm:pt modelId="{AE4D753F-B69F-47E3-8D91-096E6E846830}" type="pres">
      <dgm:prSet presAssocID="{E70030A9-72A6-40C1-9291-518F9626B4B1}" presName="wedge7Tx" presStyleLbl="node1" presStyleIdx="6" presStyleCnt="7">
        <dgm:presLayoutVars>
          <dgm:chMax val="0"/>
          <dgm:chPref val="0"/>
          <dgm:bulletEnabled val="1"/>
        </dgm:presLayoutVars>
      </dgm:prSet>
      <dgm:spPr/>
    </dgm:pt>
  </dgm:ptLst>
  <dgm:cxnLst>
    <dgm:cxn modelId="{B9DC4710-03FE-4709-9EE2-CD103C1BB617}" type="presOf" srcId="{7F09FFA7-6CF3-4A6A-82B0-8609320A65D3}" destId="{2E61B321-8445-43E7-8E5F-408E7F808858}" srcOrd="1" destOrd="0" presId="urn:microsoft.com/office/officeart/2005/8/layout/chart3"/>
    <dgm:cxn modelId="{F81AA53A-E2BF-4B60-A66B-D1AA30EAED16}" srcId="{E70030A9-72A6-40C1-9291-518F9626B4B1}" destId="{E9973BA2-83F9-4C0C-8B68-5FDEA03EDA2D}" srcOrd="1" destOrd="0" parTransId="{60A9E952-E1C2-4AD9-B38D-0F6B3B96FA68}" sibTransId="{122728D0-70FB-4F18-BC54-06168029DBCF}"/>
    <dgm:cxn modelId="{52E37146-A4F4-4F86-88CC-C0BAF2FC6FCB}" type="presOf" srcId="{268F10DF-83D7-46B2-99D6-DB5E2E385B0D}" destId="{F33C3FF8-62AC-4B77-8BFC-8B315543BA46}" srcOrd="0" destOrd="0" presId="urn:microsoft.com/office/officeart/2005/8/layout/chart3"/>
    <dgm:cxn modelId="{C10DF966-3D83-43F6-80CB-B27D4668EF02}" type="presOf" srcId="{CC0F32D5-EB6A-441C-8AA4-6DEBBB576BA0}" destId="{C4101451-1654-475E-94B9-2FD6C43BA7CE}" srcOrd="0" destOrd="0" presId="urn:microsoft.com/office/officeart/2005/8/layout/chart3"/>
    <dgm:cxn modelId="{B3089B67-1F5E-40E4-9653-BE8253940FDB}" type="presOf" srcId="{64FAE093-D8E6-4309-A12C-6EE32B7BB29D}" destId="{BFF64D69-3301-49F3-9E3E-C78A89C20AC1}" srcOrd="1" destOrd="0" presId="urn:microsoft.com/office/officeart/2005/8/layout/chart3"/>
    <dgm:cxn modelId="{ADDEB367-A3D4-4815-8DD3-AB87CDDCBDCD}" type="presOf" srcId="{E9973BA2-83F9-4C0C-8B68-5FDEA03EDA2D}" destId="{086F1363-D504-4C6B-9DF5-43823EA11EE5}" srcOrd="1" destOrd="0" presId="urn:microsoft.com/office/officeart/2005/8/layout/chart3"/>
    <dgm:cxn modelId="{1D46CE6A-8506-4240-80C2-E64529F7369A}" srcId="{E70030A9-72A6-40C1-9291-518F9626B4B1}" destId="{64FAE093-D8E6-4309-A12C-6EE32B7BB29D}" srcOrd="3" destOrd="0" parTransId="{4BB5DE88-103F-4412-99B7-510DC36062FB}" sibTransId="{8EF2A4FE-6965-43BC-97E8-FC4C54B73773}"/>
    <dgm:cxn modelId="{1537D250-08AA-4F24-8C3D-998BFFBD273C}" type="presOf" srcId="{CC0F32D5-EB6A-441C-8AA4-6DEBBB576BA0}" destId="{D34E71DE-AAC2-4AAF-9DD3-C8ADDAC37553}" srcOrd="1" destOrd="0" presId="urn:microsoft.com/office/officeart/2005/8/layout/chart3"/>
    <dgm:cxn modelId="{7D504E51-3526-44ED-9AF6-7DB0AFB580BC}" srcId="{E70030A9-72A6-40C1-9291-518F9626B4B1}" destId="{CC0F32D5-EB6A-441C-8AA4-6DEBBB576BA0}" srcOrd="5" destOrd="0" parTransId="{F8CD4262-ABCC-4C21-9682-C3E43D463997}" sibTransId="{D3AE6078-2713-422F-8C41-7BF1F22F2216}"/>
    <dgm:cxn modelId="{D779D471-3B3C-4D21-8D28-B2245B120A03}" type="presOf" srcId="{E70030A9-72A6-40C1-9291-518F9626B4B1}" destId="{DCA05F5F-4F0A-41BC-B384-21D5D6B2A83F}" srcOrd="0" destOrd="0" presId="urn:microsoft.com/office/officeart/2005/8/layout/chart3"/>
    <dgm:cxn modelId="{1BB2CC79-DFF5-4EC6-8248-903E72E58715}" type="presOf" srcId="{7F09FFA7-6CF3-4A6A-82B0-8609320A65D3}" destId="{F32C44BE-6300-42F9-B84E-4DF8A5289C90}" srcOrd="0" destOrd="0" presId="urn:microsoft.com/office/officeart/2005/8/layout/chart3"/>
    <dgm:cxn modelId="{4A3B0782-8A67-4D62-9D31-1CB3EDAFD171}" type="presOf" srcId="{268F10DF-83D7-46B2-99D6-DB5E2E385B0D}" destId="{AE4D753F-B69F-47E3-8D91-096E6E846830}" srcOrd="1" destOrd="0" presId="urn:microsoft.com/office/officeart/2005/8/layout/chart3"/>
    <dgm:cxn modelId="{29753384-15C4-420D-A725-33E91AE6CD7F}" srcId="{E70030A9-72A6-40C1-9291-518F9626B4B1}" destId="{9604DBB1-E99D-45A6-8A43-ABD7914FAD31}" srcOrd="0" destOrd="0" parTransId="{2E205FDE-0D9B-40A6-827C-0D7E2160B88B}" sibTransId="{8B25E917-6EC5-4C78-888D-68B6A2617A4A}"/>
    <dgm:cxn modelId="{EFDA479B-A9F5-4C51-9D5A-55CD962169AF}" type="presOf" srcId="{9604DBB1-E99D-45A6-8A43-ABD7914FAD31}" destId="{C0996CE5-7CBC-4645-8296-3ED107363FF4}" srcOrd="1" destOrd="0" presId="urn:microsoft.com/office/officeart/2005/8/layout/chart3"/>
    <dgm:cxn modelId="{BEC1C0A5-E0A5-42CB-AC6B-962AA06063B4}" srcId="{E70030A9-72A6-40C1-9291-518F9626B4B1}" destId="{7F09FFA7-6CF3-4A6A-82B0-8609320A65D3}" srcOrd="4" destOrd="0" parTransId="{3DD88DF5-DBF4-4130-99FA-370EF03A581E}" sibTransId="{0EFA80FE-30F0-4975-84E6-49B57B1DA5C2}"/>
    <dgm:cxn modelId="{F425D5AB-7BD3-4F50-BB96-569700AD7D81}" type="presOf" srcId="{9604DBB1-E99D-45A6-8A43-ABD7914FAD31}" destId="{6B6F282D-D523-4544-BF18-57757DB11F66}" srcOrd="0" destOrd="0" presId="urn:microsoft.com/office/officeart/2005/8/layout/chart3"/>
    <dgm:cxn modelId="{168A08C2-F956-4B92-8556-50D846026D2E}" srcId="{E70030A9-72A6-40C1-9291-518F9626B4B1}" destId="{5779A4F4-814D-4B52-86BA-7262BD81C086}" srcOrd="2" destOrd="0" parTransId="{ED319492-6FEB-493D-B3DC-001FBF466AFA}" sibTransId="{9429FDF7-B2CD-492A-9690-3353C74240AB}"/>
    <dgm:cxn modelId="{7AB0AAC6-9337-41C5-9D27-3B6D3F491940}" type="presOf" srcId="{5779A4F4-814D-4B52-86BA-7262BD81C086}" destId="{D04A472C-8E8A-4758-999F-ADB5BAE8382A}" srcOrd="0" destOrd="0" presId="urn:microsoft.com/office/officeart/2005/8/layout/chart3"/>
    <dgm:cxn modelId="{904F1DE1-95DA-4E58-A3F5-F9D201FE606B}" type="presOf" srcId="{5779A4F4-814D-4B52-86BA-7262BD81C086}" destId="{A9FAD58D-0A88-43B1-BEBA-FB799B2847CE}" srcOrd="1" destOrd="0" presId="urn:microsoft.com/office/officeart/2005/8/layout/chart3"/>
    <dgm:cxn modelId="{49AFAEE6-8A6B-42B7-B0E0-958CDC227BB8}" srcId="{E70030A9-72A6-40C1-9291-518F9626B4B1}" destId="{268F10DF-83D7-46B2-99D6-DB5E2E385B0D}" srcOrd="6" destOrd="0" parTransId="{B385D02F-9B44-4B61-A6DB-EC8706774DDC}" sibTransId="{D71E945D-6C2B-4B09-B1D0-B8B82BDCC716}"/>
    <dgm:cxn modelId="{193421EA-4258-4E2D-BE7B-B379F1A7F853}" type="presOf" srcId="{64FAE093-D8E6-4309-A12C-6EE32B7BB29D}" destId="{AA6CD6DC-820E-45DD-ABB6-7D8762C0BD43}" srcOrd="0" destOrd="0" presId="urn:microsoft.com/office/officeart/2005/8/layout/chart3"/>
    <dgm:cxn modelId="{67C914FF-DFAD-46F7-94B6-A78E00BBF73B}" type="presOf" srcId="{E9973BA2-83F9-4C0C-8B68-5FDEA03EDA2D}" destId="{1495CD5E-C41D-49DB-ABFB-6DDBA599BF99}" srcOrd="0" destOrd="0" presId="urn:microsoft.com/office/officeart/2005/8/layout/chart3"/>
    <dgm:cxn modelId="{5884F17A-D2F8-455A-9273-8AD23E7455AC}" type="presParOf" srcId="{DCA05F5F-4F0A-41BC-B384-21D5D6B2A83F}" destId="{6B6F282D-D523-4544-BF18-57757DB11F66}" srcOrd="0" destOrd="0" presId="urn:microsoft.com/office/officeart/2005/8/layout/chart3"/>
    <dgm:cxn modelId="{E000D9A7-3572-44C2-B2D3-6680B4D3BE4E}" type="presParOf" srcId="{DCA05F5F-4F0A-41BC-B384-21D5D6B2A83F}" destId="{C0996CE5-7CBC-4645-8296-3ED107363FF4}" srcOrd="1" destOrd="0" presId="urn:microsoft.com/office/officeart/2005/8/layout/chart3"/>
    <dgm:cxn modelId="{02AB5E72-08FF-4129-A05B-ECF1BA734AEF}" type="presParOf" srcId="{DCA05F5F-4F0A-41BC-B384-21D5D6B2A83F}" destId="{1495CD5E-C41D-49DB-ABFB-6DDBA599BF99}" srcOrd="2" destOrd="0" presId="urn:microsoft.com/office/officeart/2005/8/layout/chart3"/>
    <dgm:cxn modelId="{353D1A0E-A61B-416B-9EB1-967545614C9D}" type="presParOf" srcId="{DCA05F5F-4F0A-41BC-B384-21D5D6B2A83F}" destId="{086F1363-D504-4C6B-9DF5-43823EA11EE5}" srcOrd="3" destOrd="0" presId="urn:microsoft.com/office/officeart/2005/8/layout/chart3"/>
    <dgm:cxn modelId="{2163BA89-D026-450F-A637-1996E5575B52}" type="presParOf" srcId="{DCA05F5F-4F0A-41BC-B384-21D5D6B2A83F}" destId="{D04A472C-8E8A-4758-999F-ADB5BAE8382A}" srcOrd="4" destOrd="0" presId="urn:microsoft.com/office/officeart/2005/8/layout/chart3"/>
    <dgm:cxn modelId="{75F175AD-92D1-4A14-913E-CC1CADCEEBA9}" type="presParOf" srcId="{DCA05F5F-4F0A-41BC-B384-21D5D6B2A83F}" destId="{A9FAD58D-0A88-43B1-BEBA-FB799B2847CE}" srcOrd="5" destOrd="0" presId="urn:microsoft.com/office/officeart/2005/8/layout/chart3"/>
    <dgm:cxn modelId="{4A815A73-DB0B-4A8A-B923-F26866F18E58}" type="presParOf" srcId="{DCA05F5F-4F0A-41BC-B384-21D5D6B2A83F}" destId="{AA6CD6DC-820E-45DD-ABB6-7D8762C0BD43}" srcOrd="6" destOrd="0" presId="urn:microsoft.com/office/officeart/2005/8/layout/chart3"/>
    <dgm:cxn modelId="{0852AB89-7CDB-4504-89DB-7E21956B3F8F}" type="presParOf" srcId="{DCA05F5F-4F0A-41BC-B384-21D5D6B2A83F}" destId="{BFF64D69-3301-49F3-9E3E-C78A89C20AC1}" srcOrd="7" destOrd="0" presId="urn:microsoft.com/office/officeart/2005/8/layout/chart3"/>
    <dgm:cxn modelId="{5C439DC3-0317-46A0-9BF5-B5ABBF6EC2EC}" type="presParOf" srcId="{DCA05F5F-4F0A-41BC-B384-21D5D6B2A83F}" destId="{F32C44BE-6300-42F9-B84E-4DF8A5289C90}" srcOrd="8" destOrd="0" presId="urn:microsoft.com/office/officeart/2005/8/layout/chart3"/>
    <dgm:cxn modelId="{9AEE7E57-BA64-4C21-B109-779ECFD4A8D8}" type="presParOf" srcId="{DCA05F5F-4F0A-41BC-B384-21D5D6B2A83F}" destId="{2E61B321-8445-43E7-8E5F-408E7F808858}" srcOrd="9" destOrd="0" presId="urn:microsoft.com/office/officeart/2005/8/layout/chart3"/>
    <dgm:cxn modelId="{FA4A48AA-B73B-476B-A3DA-960AB3A6172E}" type="presParOf" srcId="{DCA05F5F-4F0A-41BC-B384-21D5D6B2A83F}" destId="{C4101451-1654-475E-94B9-2FD6C43BA7CE}" srcOrd="10" destOrd="0" presId="urn:microsoft.com/office/officeart/2005/8/layout/chart3"/>
    <dgm:cxn modelId="{C2214C46-D83A-4332-A862-03037F6B19A2}" type="presParOf" srcId="{DCA05F5F-4F0A-41BC-B384-21D5D6B2A83F}" destId="{D34E71DE-AAC2-4AAF-9DD3-C8ADDAC37553}" srcOrd="11" destOrd="0" presId="urn:microsoft.com/office/officeart/2005/8/layout/chart3"/>
    <dgm:cxn modelId="{BC284414-DCC2-4F6D-89D9-C47574FA2677}" type="presParOf" srcId="{DCA05F5F-4F0A-41BC-B384-21D5D6B2A83F}" destId="{F33C3FF8-62AC-4B77-8BFC-8B315543BA46}" srcOrd="12" destOrd="0" presId="urn:microsoft.com/office/officeart/2005/8/layout/chart3"/>
    <dgm:cxn modelId="{92F2DB84-FDAA-4E3B-A7F2-78FAEDB29E96}" type="presParOf" srcId="{DCA05F5F-4F0A-41BC-B384-21D5D6B2A83F}" destId="{AE4D753F-B69F-47E3-8D91-096E6E846830}" srcOrd="13" destOrd="0" presId="urn:microsoft.com/office/officeart/2005/8/layout/chart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DFF9887-3662-4A7D-8620-7781600964C8}"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nl-BE"/>
        </a:p>
      </dgm:t>
    </dgm:pt>
    <dgm:pt modelId="{23E7F13F-E204-43CF-A9C2-1C66B9067089}">
      <dgm:prSet phldrT="[Text]"/>
      <dgm:spPr/>
      <dgm:t>
        <a:bodyPr/>
        <a:lstStyle/>
        <a:p>
          <a:r>
            <a:rPr lang="nl-BE" dirty="0"/>
            <a:t>1. Doelen ontdekken</a:t>
          </a:r>
        </a:p>
      </dgm:t>
    </dgm:pt>
    <dgm:pt modelId="{0333AF41-D738-47BA-AA37-A99C31560434}" type="parTrans" cxnId="{961D18A4-4458-4363-A973-637845BED8F0}">
      <dgm:prSet/>
      <dgm:spPr/>
      <dgm:t>
        <a:bodyPr/>
        <a:lstStyle/>
        <a:p>
          <a:endParaRPr lang="nl-BE"/>
        </a:p>
      </dgm:t>
    </dgm:pt>
    <dgm:pt modelId="{6F444B87-2EBA-4A77-8521-C7B718C886C0}" type="sibTrans" cxnId="{961D18A4-4458-4363-A973-637845BED8F0}">
      <dgm:prSet/>
      <dgm:spPr/>
      <dgm:t>
        <a:bodyPr/>
        <a:lstStyle/>
        <a:p>
          <a:endParaRPr lang="nl-BE"/>
        </a:p>
      </dgm:t>
    </dgm:pt>
    <dgm:pt modelId="{64A303AF-E2EC-4D84-97D5-14B2762D90BA}">
      <dgm:prSet phldrT="[Text]"/>
      <dgm:spPr/>
      <dgm:t>
        <a:bodyPr/>
        <a:lstStyle/>
        <a:p>
          <a:r>
            <a:rPr lang="nl-BE" dirty="0"/>
            <a:t>Vragen stellen</a:t>
          </a:r>
        </a:p>
      </dgm:t>
    </dgm:pt>
    <dgm:pt modelId="{6D4FABB4-0337-4862-B6FA-5EDDC3630B14}" type="parTrans" cxnId="{3F8E7E50-EE45-466B-9925-7B8332F7492F}">
      <dgm:prSet/>
      <dgm:spPr/>
      <dgm:t>
        <a:bodyPr/>
        <a:lstStyle/>
        <a:p>
          <a:endParaRPr lang="nl-BE"/>
        </a:p>
      </dgm:t>
    </dgm:pt>
    <dgm:pt modelId="{CBBA5E2F-B8A0-44C2-AD61-023945B7D3F6}" type="sibTrans" cxnId="{3F8E7E50-EE45-466B-9925-7B8332F7492F}">
      <dgm:prSet/>
      <dgm:spPr/>
      <dgm:t>
        <a:bodyPr/>
        <a:lstStyle/>
        <a:p>
          <a:endParaRPr lang="nl-BE"/>
        </a:p>
      </dgm:t>
    </dgm:pt>
    <dgm:pt modelId="{733FABC1-E1C2-40CE-951F-38526EAD76A0}">
      <dgm:prSet phldrT="[Text]"/>
      <dgm:spPr/>
      <dgm:t>
        <a:bodyPr/>
        <a:lstStyle/>
        <a:p>
          <a:r>
            <a:rPr lang="nl-BE" dirty="0"/>
            <a:t>Een goed beeld krijgen</a:t>
          </a:r>
        </a:p>
      </dgm:t>
    </dgm:pt>
    <dgm:pt modelId="{79A2F9A3-434B-4C7B-A6A6-426A57EB3976}" type="parTrans" cxnId="{FF3315B2-8F9C-470B-B3AF-56B0D4EE78D9}">
      <dgm:prSet/>
      <dgm:spPr/>
      <dgm:t>
        <a:bodyPr/>
        <a:lstStyle/>
        <a:p>
          <a:endParaRPr lang="nl-BE"/>
        </a:p>
      </dgm:t>
    </dgm:pt>
    <dgm:pt modelId="{12ADE5B1-9F6A-4B54-BC73-BDA185F07242}" type="sibTrans" cxnId="{FF3315B2-8F9C-470B-B3AF-56B0D4EE78D9}">
      <dgm:prSet/>
      <dgm:spPr/>
      <dgm:t>
        <a:bodyPr/>
        <a:lstStyle/>
        <a:p>
          <a:endParaRPr lang="nl-BE"/>
        </a:p>
      </dgm:t>
    </dgm:pt>
    <dgm:pt modelId="{2C52BB3F-71B3-4260-8032-282F57870C00}">
      <dgm:prSet phldrT="[Text]"/>
      <dgm:spPr/>
      <dgm:t>
        <a:bodyPr/>
        <a:lstStyle/>
        <a:p>
          <a:r>
            <a:rPr lang="nl-BE" dirty="0"/>
            <a:t>2. Acties bepalen</a:t>
          </a:r>
        </a:p>
      </dgm:t>
    </dgm:pt>
    <dgm:pt modelId="{4204631A-09CD-43D8-937A-33C73951042F}" type="parTrans" cxnId="{1DCA3BE4-3642-4956-93B6-405473362605}">
      <dgm:prSet/>
      <dgm:spPr/>
      <dgm:t>
        <a:bodyPr/>
        <a:lstStyle/>
        <a:p>
          <a:endParaRPr lang="nl-BE"/>
        </a:p>
      </dgm:t>
    </dgm:pt>
    <dgm:pt modelId="{FF06A43D-4DEF-4467-B22B-1882E17E1FDE}" type="sibTrans" cxnId="{1DCA3BE4-3642-4956-93B6-405473362605}">
      <dgm:prSet/>
      <dgm:spPr/>
      <dgm:t>
        <a:bodyPr/>
        <a:lstStyle/>
        <a:p>
          <a:endParaRPr lang="nl-BE"/>
        </a:p>
      </dgm:t>
    </dgm:pt>
    <dgm:pt modelId="{08799AF7-6EDC-43EE-B710-B8B7A4504E97}">
      <dgm:prSet phldrT="[Text]"/>
      <dgm:spPr/>
      <dgm:t>
        <a:bodyPr/>
        <a:lstStyle/>
        <a:p>
          <a:r>
            <a:rPr lang="nl-BE" dirty="0"/>
            <a:t>Waarom werkt iets niet ?</a:t>
          </a:r>
        </a:p>
      </dgm:t>
    </dgm:pt>
    <dgm:pt modelId="{50EDDBDC-5DD7-4495-966F-EF4E055798EC}" type="parTrans" cxnId="{6E46FA6C-BD2E-4A67-A37B-80F4F9C26678}">
      <dgm:prSet/>
      <dgm:spPr/>
      <dgm:t>
        <a:bodyPr/>
        <a:lstStyle/>
        <a:p>
          <a:endParaRPr lang="nl-BE"/>
        </a:p>
      </dgm:t>
    </dgm:pt>
    <dgm:pt modelId="{346CA00D-6F30-4A63-951B-3E20CBC1E878}" type="sibTrans" cxnId="{6E46FA6C-BD2E-4A67-A37B-80F4F9C26678}">
      <dgm:prSet/>
      <dgm:spPr/>
      <dgm:t>
        <a:bodyPr/>
        <a:lstStyle/>
        <a:p>
          <a:endParaRPr lang="nl-BE"/>
        </a:p>
      </dgm:t>
    </dgm:pt>
    <dgm:pt modelId="{E1A2A1F7-6926-442E-81BA-2BE4ACE7BE38}">
      <dgm:prSet phldrT="[Text]"/>
      <dgm:spPr/>
      <dgm:t>
        <a:bodyPr/>
        <a:lstStyle/>
        <a:p>
          <a:r>
            <a:rPr lang="nl-BE" dirty="0"/>
            <a:t>De actie vastleggen en toewijzen</a:t>
          </a:r>
        </a:p>
      </dgm:t>
    </dgm:pt>
    <dgm:pt modelId="{42537EEA-92CD-40E3-9216-10E3EF9A138D}" type="parTrans" cxnId="{53801180-C895-42C6-B1DD-EDE414B88DB8}">
      <dgm:prSet/>
      <dgm:spPr/>
      <dgm:t>
        <a:bodyPr/>
        <a:lstStyle/>
        <a:p>
          <a:endParaRPr lang="nl-BE"/>
        </a:p>
      </dgm:t>
    </dgm:pt>
    <dgm:pt modelId="{EFD6D5E3-6942-4687-A4BE-3973D8BFFD35}" type="sibTrans" cxnId="{53801180-C895-42C6-B1DD-EDE414B88DB8}">
      <dgm:prSet/>
      <dgm:spPr/>
      <dgm:t>
        <a:bodyPr/>
        <a:lstStyle/>
        <a:p>
          <a:endParaRPr lang="nl-BE"/>
        </a:p>
      </dgm:t>
    </dgm:pt>
    <dgm:pt modelId="{6A38EA54-D77B-4535-87F8-8C4858DC8213}">
      <dgm:prSet phldrT="[Text]"/>
      <dgm:spPr/>
      <dgm:t>
        <a:bodyPr/>
        <a:lstStyle/>
        <a:p>
          <a:r>
            <a:rPr lang="nl-BE" dirty="0"/>
            <a:t>Het doel klein maken</a:t>
          </a:r>
        </a:p>
      </dgm:t>
    </dgm:pt>
    <dgm:pt modelId="{C80B1055-CF22-41D5-BEB2-09E814DE2F6D}" type="parTrans" cxnId="{5CA8DE9D-FADE-4ADB-A2E1-BA9C06ABD5CF}">
      <dgm:prSet/>
      <dgm:spPr/>
      <dgm:t>
        <a:bodyPr/>
        <a:lstStyle/>
        <a:p>
          <a:endParaRPr lang="nl-BE"/>
        </a:p>
      </dgm:t>
    </dgm:pt>
    <dgm:pt modelId="{499C984C-256F-420A-8FE2-FDFBAE335BDA}" type="sibTrans" cxnId="{5CA8DE9D-FADE-4ADB-A2E1-BA9C06ABD5CF}">
      <dgm:prSet/>
      <dgm:spPr/>
      <dgm:t>
        <a:bodyPr/>
        <a:lstStyle/>
        <a:p>
          <a:endParaRPr lang="nl-BE"/>
        </a:p>
      </dgm:t>
    </dgm:pt>
    <dgm:pt modelId="{EB68E92B-A6C4-4B18-B5CA-D9CCEB49CB3F}">
      <dgm:prSet phldrT="[Text]"/>
      <dgm:spPr/>
      <dgm:t>
        <a:bodyPr/>
        <a:lstStyle/>
        <a:p>
          <a:r>
            <a:rPr lang="nl-BE" dirty="0"/>
            <a:t>Het doel meten</a:t>
          </a:r>
        </a:p>
      </dgm:t>
    </dgm:pt>
    <dgm:pt modelId="{F0DAB967-CABD-4D97-9D85-AADED241C8D8}" type="parTrans" cxnId="{4B0F3DA9-6EF8-4479-AD65-CCAFE002943A}">
      <dgm:prSet/>
      <dgm:spPr/>
      <dgm:t>
        <a:bodyPr/>
        <a:lstStyle/>
        <a:p>
          <a:endParaRPr lang="nl-BE"/>
        </a:p>
      </dgm:t>
    </dgm:pt>
    <dgm:pt modelId="{A4B1BAA4-5BFC-4A66-8B86-FA931F3FC63C}" type="sibTrans" cxnId="{4B0F3DA9-6EF8-4479-AD65-CCAFE002943A}">
      <dgm:prSet/>
      <dgm:spPr/>
      <dgm:t>
        <a:bodyPr/>
        <a:lstStyle/>
        <a:p>
          <a:endParaRPr lang="nl-BE"/>
        </a:p>
      </dgm:t>
    </dgm:pt>
    <dgm:pt modelId="{40D49FDE-AFF5-43CC-90FF-5FB6513BC188}" type="pres">
      <dgm:prSet presAssocID="{7DFF9887-3662-4A7D-8620-7781600964C8}" presName="Name0" presStyleCnt="0">
        <dgm:presLayoutVars>
          <dgm:dir/>
          <dgm:animLvl val="lvl"/>
          <dgm:resizeHandles val="exact"/>
        </dgm:presLayoutVars>
      </dgm:prSet>
      <dgm:spPr/>
    </dgm:pt>
    <dgm:pt modelId="{FA3B8325-E6C0-4489-AEF4-CF4478882010}" type="pres">
      <dgm:prSet presAssocID="{23E7F13F-E204-43CF-A9C2-1C66B9067089}" presName="linNode" presStyleCnt="0"/>
      <dgm:spPr/>
    </dgm:pt>
    <dgm:pt modelId="{751179A3-1DF8-4FEB-9507-DEE2894803F3}" type="pres">
      <dgm:prSet presAssocID="{23E7F13F-E204-43CF-A9C2-1C66B9067089}" presName="parentText" presStyleLbl="node1" presStyleIdx="0" presStyleCnt="2">
        <dgm:presLayoutVars>
          <dgm:chMax val="1"/>
          <dgm:bulletEnabled val="1"/>
        </dgm:presLayoutVars>
      </dgm:prSet>
      <dgm:spPr/>
    </dgm:pt>
    <dgm:pt modelId="{D0967F21-F2AC-4A27-BCF7-7EF1F42FED95}" type="pres">
      <dgm:prSet presAssocID="{23E7F13F-E204-43CF-A9C2-1C66B9067089}" presName="descendantText" presStyleLbl="alignAccFollowNode1" presStyleIdx="0" presStyleCnt="2">
        <dgm:presLayoutVars>
          <dgm:bulletEnabled val="1"/>
        </dgm:presLayoutVars>
      </dgm:prSet>
      <dgm:spPr/>
    </dgm:pt>
    <dgm:pt modelId="{81DB0571-362D-4BA2-AC61-3F954644581C}" type="pres">
      <dgm:prSet presAssocID="{6F444B87-2EBA-4A77-8521-C7B718C886C0}" presName="sp" presStyleCnt="0"/>
      <dgm:spPr/>
    </dgm:pt>
    <dgm:pt modelId="{2E8DFA8D-68C7-4329-B863-63CA3DA169A5}" type="pres">
      <dgm:prSet presAssocID="{2C52BB3F-71B3-4260-8032-282F57870C00}" presName="linNode" presStyleCnt="0"/>
      <dgm:spPr/>
    </dgm:pt>
    <dgm:pt modelId="{B0B02BCF-970D-496A-B99C-61ECCF63CD5B}" type="pres">
      <dgm:prSet presAssocID="{2C52BB3F-71B3-4260-8032-282F57870C00}" presName="parentText" presStyleLbl="node1" presStyleIdx="1" presStyleCnt="2">
        <dgm:presLayoutVars>
          <dgm:chMax val="1"/>
          <dgm:bulletEnabled val="1"/>
        </dgm:presLayoutVars>
      </dgm:prSet>
      <dgm:spPr/>
    </dgm:pt>
    <dgm:pt modelId="{2057E354-1600-4237-8B22-5E931001B507}" type="pres">
      <dgm:prSet presAssocID="{2C52BB3F-71B3-4260-8032-282F57870C00}" presName="descendantText" presStyleLbl="alignAccFollowNode1" presStyleIdx="1" presStyleCnt="2">
        <dgm:presLayoutVars>
          <dgm:bulletEnabled val="1"/>
        </dgm:presLayoutVars>
      </dgm:prSet>
      <dgm:spPr/>
    </dgm:pt>
  </dgm:ptLst>
  <dgm:cxnLst>
    <dgm:cxn modelId="{D79DA202-800D-4FEB-8577-3E8C49BA67CF}" type="presOf" srcId="{733FABC1-E1C2-40CE-951F-38526EAD76A0}" destId="{D0967F21-F2AC-4A27-BCF7-7EF1F42FED95}" srcOrd="0" destOrd="1" presId="urn:microsoft.com/office/officeart/2005/8/layout/vList5"/>
    <dgm:cxn modelId="{74533C10-24C2-4644-B37D-3648B881D2F7}" type="presOf" srcId="{64A303AF-E2EC-4D84-97D5-14B2762D90BA}" destId="{D0967F21-F2AC-4A27-BCF7-7EF1F42FED95}" srcOrd="0" destOrd="0" presId="urn:microsoft.com/office/officeart/2005/8/layout/vList5"/>
    <dgm:cxn modelId="{6E46FA6C-BD2E-4A67-A37B-80F4F9C26678}" srcId="{2C52BB3F-71B3-4260-8032-282F57870C00}" destId="{08799AF7-6EDC-43EE-B710-B8B7A4504E97}" srcOrd="0" destOrd="0" parTransId="{50EDDBDC-5DD7-4495-966F-EF4E055798EC}" sibTransId="{346CA00D-6F30-4A63-951B-3E20CBC1E878}"/>
    <dgm:cxn modelId="{3F8E7E50-EE45-466B-9925-7B8332F7492F}" srcId="{23E7F13F-E204-43CF-A9C2-1C66B9067089}" destId="{64A303AF-E2EC-4D84-97D5-14B2762D90BA}" srcOrd="0" destOrd="0" parTransId="{6D4FABB4-0337-4862-B6FA-5EDDC3630B14}" sibTransId="{CBBA5E2F-B8A0-44C2-AD61-023945B7D3F6}"/>
    <dgm:cxn modelId="{53801180-C895-42C6-B1DD-EDE414B88DB8}" srcId="{2C52BB3F-71B3-4260-8032-282F57870C00}" destId="{E1A2A1F7-6926-442E-81BA-2BE4ACE7BE38}" srcOrd="1" destOrd="0" parTransId="{42537EEA-92CD-40E3-9216-10E3EF9A138D}" sibTransId="{EFD6D5E3-6942-4687-A4BE-3973D8BFFD35}"/>
    <dgm:cxn modelId="{603BF88D-9BDF-48E2-A5BD-91A99C839A7C}" type="presOf" srcId="{6A38EA54-D77B-4535-87F8-8C4858DC8213}" destId="{D0967F21-F2AC-4A27-BCF7-7EF1F42FED95}" srcOrd="0" destOrd="2" presId="urn:microsoft.com/office/officeart/2005/8/layout/vList5"/>
    <dgm:cxn modelId="{5CA8DE9D-FADE-4ADB-A2E1-BA9C06ABD5CF}" srcId="{23E7F13F-E204-43CF-A9C2-1C66B9067089}" destId="{6A38EA54-D77B-4535-87F8-8C4858DC8213}" srcOrd="2" destOrd="0" parTransId="{C80B1055-CF22-41D5-BEB2-09E814DE2F6D}" sibTransId="{499C984C-256F-420A-8FE2-FDFBAE335BDA}"/>
    <dgm:cxn modelId="{961D18A4-4458-4363-A973-637845BED8F0}" srcId="{7DFF9887-3662-4A7D-8620-7781600964C8}" destId="{23E7F13F-E204-43CF-A9C2-1C66B9067089}" srcOrd="0" destOrd="0" parTransId="{0333AF41-D738-47BA-AA37-A99C31560434}" sibTransId="{6F444B87-2EBA-4A77-8521-C7B718C886C0}"/>
    <dgm:cxn modelId="{9C4685A7-17C6-4AAD-BB3D-E0FEC78FDF43}" type="presOf" srcId="{08799AF7-6EDC-43EE-B710-B8B7A4504E97}" destId="{2057E354-1600-4237-8B22-5E931001B507}" srcOrd="0" destOrd="0" presId="urn:microsoft.com/office/officeart/2005/8/layout/vList5"/>
    <dgm:cxn modelId="{4B0F3DA9-6EF8-4479-AD65-CCAFE002943A}" srcId="{23E7F13F-E204-43CF-A9C2-1C66B9067089}" destId="{EB68E92B-A6C4-4B18-B5CA-D9CCEB49CB3F}" srcOrd="3" destOrd="0" parTransId="{F0DAB967-CABD-4D97-9D85-AADED241C8D8}" sibTransId="{A4B1BAA4-5BFC-4A66-8B86-FA931F3FC63C}"/>
    <dgm:cxn modelId="{FF3315B2-8F9C-470B-B3AF-56B0D4EE78D9}" srcId="{23E7F13F-E204-43CF-A9C2-1C66B9067089}" destId="{733FABC1-E1C2-40CE-951F-38526EAD76A0}" srcOrd="1" destOrd="0" parTransId="{79A2F9A3-434B-4C7B-A6A6-426A57EB3976}" sibTransId="{12ADE5B1-9F6A-4B54-BC73-BDA185F07242}"/>
    <dgm:cxn modelId="{4E6C35CF-65FF-4D41-BC1F-A8CB6046D68D}" type="presOf" srcId="{E1A2A1F7-6926-442E-81BA-2BE4ACE7BE38}" destId="{2057E354-1600-4237-8B22-5E931001B507}" srcOrd="0" destOrd="1" presId="urn:microsoft.com/office/officeart/2005/8/layout/vList5"/>
    <dgm:cxn modelId="{627E1FD1-E293-45E7-8BF5-59C977ACE0AF}" type="presOf" srcId="{EB68E92B-A6C4-4B18-B5CA-D9CCEB49CB3F}" destId="{D0967F21-F2AC-4A27-BCF7-7EF1F42FED95}" srcOrd="0" destOrd="3" presId="urn:microsoft.com/office/officeart/2005/8/layout/vList5"/>
    <dgm:cxn modelId="{E22F95DA-5618-4329-B31A-02A047E78F6D}" type="presOf" srcId="{23E7F13F-E204-43CF-A9C2-1C66B9067089}" destId="{751179A3-1DF8-4FEB-9507-DEE2894803F3}" srcOrd="0" destOrd="0" presId="urn:microsoft.com/office/officeart/2005/8/layout/vList5"/>
    <dgm:cxn modelId="{1DCA3BE4-3642-4956-93B6-405473362605}" srcId="{7DFF9887-3662-4A7D-8620-7781600964C8}" destId="{2C52BB3F-71B3-4260-8032-282F57870C00}" srcOrd="1" destOrd="0" parTransId="{4204631A-09CD-43D8-937A-33C73951042F}" sibTransId="{FF06A43D-4DEF-4467-B22B-1882E17E1FDE}"/>
    <dgm:cxn modelId="{E1758AEE-04F8-43BC-BF29-F930E2389A60}" type="presOf" srcId="{2C52BB3F-71B3-4260-8032-282F57870C00}" destId="{B0B02BCF-970D-496A-B99C-61ECCF63CD5B}" srcOrd="0" destOrd="0" presId="urn:microsoft.com/office/officeart/2005/8/layout/vList5"/>
    <dgm:cxn modelId="{1CE2CBFE-B562-4F97-9459-E42FDFB65A71}" type="presOf" srcId="{7DFF9887-3662-4A7D-8620-7781600964C8}" destId="{40D49FDE-AFF5-43CC-90FF-5FB6513BC188}" srcOrd="0" destOrd="0" presId="urn:microsoft.com/office/officeart/2005/8/layout/vList5"/>
    <dgm:cxn modelId="{6465AA82-755F-4635-B8A2-3C0A817BA5BD}" type="presParOf" srcId="{40D49FDE-AFF5-43CC-90FF-5FB6513BC188}" destId="{FA3B8325-E6C0-4489-AEF4-CF4478882010}" srcOrd="0" destOrd="0" presId="urn:microsoft.com/office/officeart/2005/8/layout/vList5"/>
    <dgm:cxn modelId="{F17F8B81-FDBF-4311-B086-8C0311987DB7}" type="presParOf" srcId="{FA3B8325-E6C0-4489-AEF4-CF4478882010}" destId="{751179A3-1DF8-4FEB-9507-DEE2894803F3}" srcOrd="0" destOrd="0" presId="urn:microsoft.com/office/officeart/2005/8/layout/vList5"/>
    <dgm:cxn modelId="{453F4805-0906-410A-9004-CC1550DF9E8D}" type="presParOf" srcId="{FA3B8325-E6C0-4489-AEF4-CF4478882010}" destId="{D0967F21-F2AC-4A27-BCF7-7EF1F42FED95}" srcOrd="1" destOrd="0" presId="urn:microsoft.com/office/officeart/2005/8/layout/vList5"/>
    <dgm:cxn modelId="{8138E1F6-C013-4920-B001-C19B528DB780}" type="presParOf" srcId="{40D49FDE-AFF5-43CC-90FF-5FB6513BC188}" destId="{81DB0571-362D-4BA2-AC61-3F954644581C}" srcOrd="1" destOrd="0" presId="urn:microsoft.com/office/officeart/2005/8/layout/vList5"/>
    <dgm:cxn modelId="{D203BB7D-3EBF-43BC-ACA2-E177EA84D5C5}" type="presParOf" srcId="{40D49FDE-AFF5-43CC-90FF-5FB6513BC188}" destId="{2E8DFA8D-68C7-4329-B863-63CA3DA169A5}" srcOrd="2" destOrd="0" presId="urn:microsoft.com/office/officeart/2005/8/layout/vList5"/>
    <dgm:cxn modelId="{5A035EDD-B4AB-42A4-A024-0D69DC16AD21}" type="presParOf" srcId="{2E8DFA8D-68C7-4329-B863-63CA3DA169A5}" destId="{B0B02BCF-970D-496A-B99C-61ECCF63CD5B}" srcOrd="0" destOrd="0" presId="urn:microsoft.com/office/officeart/2005/8/layout/vList5"/>
    <dgm:cxn modelId="{DB3CF546-03BC-4C5B-BF90-A464828862F2}" type="presParOf" srcId="{2E8DFA8D-68C7-4329-B863-63CA3DA169A5}" destId="{2057E354-1600-4237-8B22-5E931001B507}"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DFF9887-3662-4A7D-8620-7781600964C8}"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nl-BE"/>
        </a:p>
      </dgm:t>
    </dgm:pt>
    <dgm:pt modelId="{23E7F13F-E204-43CF-A9C2-1C66B9067089}">
      <dgm:prSet phldrT="[Text]"/>
      <dgm:spPr/>
      <dgm:t>
        <a:bodyPr/>
        <a:lstStyle/>
        <a:p>
          <a:r>
            <a:rPr lang="nl-BE" dirty="0"/>
            <a:t>1. Doelen ontdekken</a:t>
          </a:r>
        </a:p>
      </dgm:t>
    </dgm:pt>
    <dgm:pt modelId="{0333AF41-D738-47BA-AA37-A99C31560434}" type="parTrans" cxnId="{961D18A4-4458-4363-A973-637845BED8F0}">
      <dgm:prSet/>
      <dgm:spPr/>
      <dgm:t>
        <a:bodyPr/>
        <a:lstStyle/>
        <a:p>
          <a:endParaRPr lang="nl-BE"/>
        </a:p>
      </dgm:t>
    </dgm:pt>
    <dgm:pt modelId="{6F444B87-2EBA-4A77-8521-C7B718C886C0}" type="sibTrans" cxnId="{961D18A4-4458-4363-A973-637845BED8F0}">
      <dgm:prSet/>
      <dgm:spPr/>
      <dgm:t>
        <a:bodyPr/>
        <a:lstStyle/>
        <a:p>
          <a:endParaRPr lang="nl-BE"/>
        </a:p>
      </dgm:t>
    </dgm:pt>
    <dgm:pt modelId="{64A303AF-E2EC-4D84-97D5-14B2762D90BA}">
      <dgm:prSet phldrT="[Text]"/>
      <dgm:spPr/>
      <dgm:t>
        <a:bodyPr/>
        <a:lstStyle/>
        <a:p>
          <a:r>
            <a:rPr lang="nl-BE" dirty="0"/>
            <a:t>Vragen stellen</a:t>
          </a:r>
        </a:p>
      </dgm:t>
    </dgm:pt>
    <dgm:pt modelId="{6D4FABB4-0337-4862-B6FA-5EDDC3630B14}" type="parTrans" cxnId="{3F8E7E50-EE45-466B-9925-7B8332F7492F}">
      <dgm:prSet/>
      <dgm:spPr/>
      <dgm:t>
        <a:bodyPr/>
        <a:lstStyle/>
        <a:p>
          <a:endParaRPr lang="nl-BE"/>
        </a:p>
      </dgm:t>
    </dgm:pt>
    <dgm:pt modelId="{CBBA5E2F-B8A0-44C2-AD61-023945B7D3F6}" type="sibTrans" cxnId="{3F8E7E50-EE45-466B-9925-7B8332F7492F}">
      <dgm:prSet/>
      <dgm:spPr/>
      <dgm:t>
        <a:bodyPr/>
        <a:lstStyle/>
        <a:p>
          <a:endParaRPr lang="nl-BE"/>
        </a:p>
      </dgm:t>
    </dgm:pt>
    <dgm:pt modelId="{733FABC1-E1C2-40CE-951F-38526EAD76A0}">
      <dgm:prSet phldrT="[Text]"/>
      <dgm:spPr/>
      <dgm:t>
        <a:bodyPr/>
        <a:lstStyle/>
        <a:p>
          <a:r>
            <a:rPr lang="nl-BE" dirty="0"/>
            <a:t>Een goed beeld krijgen</a:t>
          </a:r>
        </a:p>
      </dgm:t>
    </dgm:pt>
    <dgm:pt modelId="{79A2F9A3-434B-4C7B-A6A6-426A57EB3976}" type="parTrans" cxnId="{FF3315B2-8F9C-470B-B3AF-56B0D4EE78D9}">
      <dgm:prSet/>
      <dgm:spPr/>
      <dgm:t>
        <a:bodyPr/>
        <a:lstStyle/>
        <a:p>
          <a:endParaRPr lang="nl-BE"/>
        </a:p>
      </dgm:t>
    </dgm:pt>
    <dgm:pt modelId="{12ADE5B1-9F6A-4B54-BC73-BDA185F07242}" type="sibTrans" cxnId="{FF3315B2-8F9C-470B-B3AF-56B0D4EE78D9}">
      <dgm:prSet/>
      <dgm:spPr/>
      <dgm:t>
        <a:bodyPr/>
        <a:lstStyle/>
        <a:p>
          <a:endParaRPr lang="nl-BE"/>
        </a:p>
      </dgm:t>
    </dgm:pt>
    <dgm:pt modelId="{2C52BB3F-71B3-4260-8032-282F57870C00}">
      <dgm:prSet phldrT="[Text]"/>
      <dgm:spPr/>
      <dgm:t>
        <a:bodyPr/>
        <a:lstStyle/>
        <a:p>
          <a:r>
            <a:rPr lang="nl-BE" dirty="0"/>
            <a:t>2. Acties bepalen</a:t>
          </a:r>
        </a:p>
      </dgm:t>
    </dgm:pt>
    <dgm:pt modelId="{4204631A-09CD-43D8-937A-33C73951042F}" type="parTrans" cxnId="{1DCA3BE4-3642-4956-93B6-405473362605}">
      <dgm:prSet/>
      <dgm:spPr/>
      <dgm:t>
        <a:bodyPr/>
        <a:lstStyle/>
        <a:p>
          <a:endParaRPr lang="nl-BE"/>
        </a:p>
      </dgm:t>
    </dgm:pt>
    <dgm:pt modelId="{FF06A43D-4DEF-4467-B22B-1882E17E1FDE}" type="sibTrans" cxnId="{1DCA3BE4-3642-4956-93B6-405473362605}">
      <dgm:prSet/>
      <dgm:spPr/>
      <dgm:t>
        <a:bodyPr/>
        <a:lstStyle/>
        <a:p>
          <a:endParaRPr lang="nl-BE"/>
        </a:p>
      </dgm:t>
    </dgm:pt>
    <dgm:pt modelId="{08799AF7-6EDC-43EE-B710-B8B7A4504E97}">
      <dgm:prSet phldrT="[Text]"/>
      <dgm:spPr/>
      <dgm:t>
        <a:bodyPr/>
        <a:lstStyle/>
        <a:p>
          <a:r>
            <a:rPr lang="nl-BE" dirty="0"/>
            <a:t>Waarom werkt iets niet ?</a:t>
          </a:r>
        </a:p>
      </dgm:t>
    </dgm:pt>
    <dgm:pt modelId="{50EDDBDC-5DD7-4495-966F-EF4E055798EC}" type="parTrans" cxnId="{6E46FA6C-BD2E-4A67-A37B-80F4F9C26678}">
      <dgm:prSet/>
      <dgm:spPr/>
      <dgm:t>
        <a:bodyPr/>
        <a:lstStyle/>
        <a:p>
          <a:endParaRPr lang="nl-BE"/>
        </a:p>
      </dgm:t>
    </dgm:pt>
    <dgm:pt modelId="{346CA00D-6F30-4A63-951B-3E20CBC1E878}" type="sibTrans" cxnId="{6E46FA6C-BD2E-4A67-A37B-80F4F9C26678}">
      <dgm:prSet/>
      <dgm:spPr/>
      <dgm:t>
        <a:bodyPr/>
        <a:lstStyle/>
        <a:p>
          <a:endParaRPr lang="nl-BE"/>
        </a:p>
      </dgm:t>
    </dgm:pt>
    <dgm:pt modelId="{E1A2A1F7-6926-442E-81BA-2BE4ACE7BE38}">
      <dgm:prSet phldrT="[Text]"/>
      <dgm:spPr/>
      <dgm:t>
        <a:bodyPr/>
        <a:lstStyle/>
        <a:p>
          <a:r>
            <a:rPr lang="nl-BE" dirty="0"/>
            <a:t>De actie vastleggen en toewijzen</a:t>
          </a:r>
        </a:p>
      </dgm:t>
    </dgm:pt>
    <dgm:pt modelId="{42537EEA-92CD-40E3-9216-10E3EF9A138D}" type="parTrans" cxnId="{53801180-C895-42C6-B1DD-EDE414B88DB8}">
      <dgm:prSet/>
      <dgm:spPr/>
      <dgm:t>
        <a:bodyPr/>
        <a:lstStyle/>
        <a:p>
          <a:endParaRPr lang="nl-BE"/>
        </a:p>
      </dgm:t>
    </dgm:pt>
    <dgm:pt modelId="{EFD6D5E3-6942-4687-A4BE-3973D8BFFD35}" type="sibTrans" cxnId="{53801180-C895-42C6-B1DD-EDE414B88DB8}">
      <dgm:prSet/>
      <dgm:spPr/>
      <dgm:t>
        <a:bodyPr/>
        <a:lstStyle/>
        <a:p>
          <a:endParaRPr lang="nl-BE"/>
        </a:p>
      </dgm:t>
    </dgm:pt>
    <dgm:pt modelId="{6A38EA54-D77B-4535-87F8-8C4858DC8213}">
      <dgm:prSet phldrT="[Text]"/>
      <dgm:spPr/>
      <dgm:t>
        <a:bodyPr/>
        <a:lstStyle/>
        <a:p>
          <a:r>
            <a:rPr lang="nl-BE" dirty="0"/>
            <a:t>Het doel klein maken</a:t>
          </a:r>
        </a:p>
      </dgm:t>
    </dgm:pt>
    <dgm:pt modelId="{C80B1055-CF22-41D5-BEB2-09E814DE2F6D}" type="parTrans" cxnId="{5CA8DE9D-FADE-4ADB-A2E1-BA9C06ABD5CF}">
      <dgm:prSet/>
      <dgm:spPr/>
      <dgm:t>
        <a:bodyPr/>
        <a:lstStyle/>
        <a:p>
          <a:endParaRPr lang="nl-BE"/>
        </a:p>
      </dgm:t>
    </dgm:pt>
    <dgm:pt modelId="{499C984C-256F-420A-8FE2-FDFBAE335BDA}" type="sibTrans" cxnId="{5CA8DE9D-FADE-4ADB-A2E1-BA9C06ABD5CF}">
      <dgm:prSet/>
      <dgm:spPr/>
      <dgm:t>
        <a:bodyPr/>
        <a:lstStyle/>
        <a:p>
          <a:endParaRPr lang="nl-BE"/>
        </a:p>
      </dgm:t>
    </dgm:pt>
    <dgm:pt modelId="{EB68E92B-A6C4-4B18-B5CA-D9CCEB49CB3F}">
      <dgm:prSet phldrT="[Text]"/>
      <dgm:spPr/>
      <dgm:t>
        <a:bodyPr/>
        <a:lstStyle/>
        <a:p>
          <a:r>
            <a:rPr lang="nl-BE" dirty="0"/>
            <a:t>Het doel meten</a:t>
          </a:r>
        </a:p>
      </dgm:t>
    </dgm:pt>
    <dgm:pt modelId="{F0DAB967-CABD-4D97-9D85-AADED241C8D8}" type="parTrans" cxnId="{4B0F3DA9-6EF8-4479-AD65-CCAFE002943A}">
      <dgm:prSet/>
      <dgm:spPr/>
      <dgm:t>
        <a:bodyPr/>
        <a:lstStyle/>
        <a:p>
          <a:endParaRPr lang="nl-BE"/>
        </a:p>
      </dgm:t>
    </dgm:pt>
    <dgm:pt modelId="{A4B1BAA4-5BFC-4A66-8B86-FA931F3FC63C}" type="sibTrans" cxnId="{4B0F3DA9-6EF8-4479-AD65-CCAFE002943A}">
      <dgm:prSet/>
      <dgm:spPr/>
      <dgm:t>
        <a:bodyPr/>
        <a:lstStyle/>
        <a:p>
          <a:endParaRPr lang="nl-BE"/>
        </a:p>
      </dgm:t>
    </dgm:pt>
    <dgm:pt modelId="{40D49FDE-AFF5-43CC-90FF-5FB6513BC188}" type="pres">
      <dgm:prSet presAssocID="{7DFF9887-3662-4A7D-8620-7781600964C8}" presName="Name0" presStyleCnt="0">
        <dgm:presLayoutVars>
          <dgm:dir/>
          <dgm:animLvl val="lvl"/>
          <dgm:resizeHandles val="exact"/>
        </dgm:presLayoutVars>
      </dgm:prSet>
      <dgm:spPr/>
    </dgm:pt>
    <dgm:pt modelId="{FA3B8325-E6C0-4489-AEF4-CF4478882010}" type="pres">
      <dgm:prSet presAssocID="{23E7F13F-E204-43CF-A9C2-1C66B9067089}" presName="linNode" presStyleCnt="0"/>
      <dgm:spPr/>
    </dgm:pt>
    <dgm:pt modelId="{751179A3-1DF8-4FEB-9507-DEE2894803F3}" type="pres">
      <dgm:prSet presAssocID="{23E7F13F-E204-43CF-A9C2-1C66B9067089}" presName="parentText" presStyleLbl="node1" presStyleIdx="0" presStyleCnt="2">
        <dgm:presLayoutVars>
          <dgm:chMax val="1"/>
          <dgm:bulletEnabled val="1"/>
        </dgm:presLayoutVars>
      </dgm:prSet>
      <dgm:spPr/>
    </dgm:pt>
    <dgm:pt modelId="{D0967F21-F2AC-4A27-BCF7-7EF1F42FED95}" type="pres">
      <dgm:prSet presAssocID="{23E7F13F-E204-43CF-A9C2-1C66B9067089}" presName="descendantText" presStyleLbl="alignAccFollowNode1" presStyleIdx="0" presStyleCnt="2">
        <dgm:presLayoutVars>
          <dgm:bulletEnabled val="1"/>
        </dgm:presLayoutVars>
      </dgm:prSet>
      <dgm:spPr/>
    </dgm:pt>
    <dgm:pt modelId="{81DB0571-362D-4BA2-AC61-3F954644581C}" type="pres">
      <dgm:prSet presAssocID="{6F444B87-2EBA-4A77-8521-C7B718C886C0}" presName="sp" presStyleCnt="0"/>
      <dgm:spPr/>
    </dgm:pt>
    <dgm:pt modelId="{2E8DFA8D-68C7-4329-B863-63CA3DA169A5}" type="pres">
      <dgm:prSet presAssocID="{2C52BB3F-71B3-4260-8032-282F57870C00}" presName="linNode" presStyleCnt="0"/>
      <dgm:spPr/>
    </dgm:pt>
    <dgm:pt modelId="{B0B02BCF-970D-496A-B99C-61ECCF63CD5B}" type="pres">
      <dgm:prSet presAssocID="{2C52BB3F-71B3-4260-8032-282F57870C00}" presName="parentText" presStyleLbl="node1" presStyleIdx="1" presStyleCnt="2">
        <dgm:presLayoutVars>
          <dgm:chMax val="1"/>
          <dgm:bulletEnabled val="1"/>
        </dgm:presLayoutVars>
      </dgm:prSet>
      <dgm:spPr/>
    </dgm:pt>
    <dgm:pt modelId="{2057E354-1600-4237-8B22-5E931001B507}" type="pres">
      <dgm:prSet presAssocID="{2C52BB3F-71B3-4260-8032-282F57870C00}" presName="descendantText" presStyleLbl="alignAccFollowNode1" presStyleIdx="1" presStyleCnt="2">
        <dgm:presLayoutVars>
          <dgm:bulletEnabled val="1"/>
        </dgm:presLayoutVars>
      </dgm:prSet>
      <dgm:spPr/>
    </dgm:pt>
  </dgm:ptLst>
  <dgm:cxnLst>
    <dgm:cxn modelId="{46C1FF3B-C190-4655-93C5-73D8D5A729A3}" type="presOf" srcId="{08799AF7-6EDC-43EE-B710-B8B7A4504E97}" destId="{2057E354-1600-4237-8B22-5E931001B507}" srcOrd="0" destOrd="0" presId="urn:microsoft.com/office/officeart/2005/8/layout/vList5"/>
    <dgm:cxn modelId="{FA08C73F-492D-44EF-8A50-4F476F8DF106}" type="presOf" srcId="{EB68E92B-A6C4-4B18-B5CA-D9CCEB49CB3F}" destId="{D0967F21-F2AC-4A27-BCF7-7EF1F42FED95}" srcOrd="0" destOrd="3" presId="urn:microsoft.com/office/officeart/2005/8/layout/vList5"/>
    <dgm:cxn modelId="{665DBF65-CC28-4BB0-9D07-587889B4FB71}" type="presOf" srcId="{2C52BB3F-71B3-4260-8032-282F57870C00}" destId="{B0B02BCF-970D-496A-B99C-61ECCF63CD5B}" srcOrd="0" destOrd="0" presId="urn:microsoft.com/office/officeart/2005/8/layout/vList5"/>
    <dgm:cxn modelId="{6E46FA6C-BD2E-4A67-A37B-80F4F9C26678}" srcId="{2C52BB3F-71B3-4260-8032-282F57870C00}" destId="{08799AF7-6EDC-43EE-B710-B8B7A4504E97}" srcOrd="0" destOrd="0" parTransId="{50EDDBDC-5DD7-4495-966F-EF4E055798EC}" sibTransId="{346CA00D-6F30-4A63-951B-3E20CBC1E878}"/>
    <dgm:cxn modelId="{49BE6D6E-0604-4EF7-8A3B-45ED6792E6D0}" type="presOf" srcId="{64A303AF-E2EC-4D84-97D5-14B2762D90BA}" destId="{D0967F21-F2AC-4A27-BCF7-7EF1F42FED95}" srcOrd="0" destOrd="0" presId="urn:microsoft.com/office/officeart/2005/8/layout/vList5"/>
    <dgm:cxn modelId="{72E7B44F-01FF-4F70-B965-F0ADD2AB7F92}" type="presOf" srcId="{23E7F13F-E204-43CF-A9C2-1C66B9067089}" destId="{751179A3-1DF8-4FEB-9507-DEE2894803F3}" srcOrd="0" destOrd="0" presId="urn:microsoft.com/office/officeart/2005/8/layout/vList5"/>
    <dgm:cxn modelId="{3F8E7E50-EE45-466B-9925-7B8332F7492F}" srcId="{23E7F13F-E204-43CF-A9C2-1C66B9067089}" destId="{64A303AF-E2EC-4D84-97D5-14B2762D90BA}" srcOrd="0" destOrd="0" parTransId="{6D4FABB4-0337-4862-B6FA-5EDDC3630B14}" sibTransId="{CBBA5E2F-B8A0-44C2-AD61-023945B7D3F6}"/>
    <dgm:cxn modelId="{53801180-C895-42C6-B1DD-EDE414B88DB8}" srcId="{2C52BB3F-71B3-4260-8032-282F57870C00}" destId="{E1A2A1F7-6926-442E-81BA-2BE4ACE7BE38}" srcOrd="1" destOrd="0" parTransId="{42537EEA-92CD-40E3-9216-10E3EF9A138D}" sibTransId="{EFD6D5E3-6942-4687-A4BE-3973D8BFFD35}"/>
    <dgm:cxn modelId="{FB4F6787-A771-4DC7-A646-CCBE5D97B657}" type="presOf" srcId="{7DFF9887-3662-4A7D-8620-7781600964C8}" destId="{40D49FDE-AFF5-43CC-90FF-5FB6513BC188}" srcOrd="0" destOrd="0" presId="urn:microsoft.com/office/officeart/2005/8/layout/vList5"/>
    <dgm:cxn modelId="{5F5E0090-6E06-4FD1-867E-500F8A568582}" type="presOf" srcId="{6A38EA54-D77B-4535-87F8-8C4858DC8213}" destId="{D0967F21-F2AC-4A27-BCF7-7EF1F42FED95}" srcOrd="0" destOrd="2" presId="urn:microsoft.com/office/officeart/2005/8/layout/vList5"/>
    <dgm:cxn modelId="{D9C78795-6625-46FA-B6D2-CBC71C6FA654}" type="presOf" srcId="{E1A2A1F7-6926-442E-81BA-2BE4ACE7BE38}" destId="{2057E354-1600-4237-8B22-5E931001B507}" srcOrd="0" destOrd="1" presId="urn:microsoft.com/office/officeart/2005/8/layout/vList5"/>
    <dgm:cxn modelId="{5CA8DE9D-FADE-4ADB-A2E1-BA9C06ABD5CF}" srcId="{23E7F13F-E204-43CF-A9C2-1C66B9067089}" destId="{6A38EA54-D77B-4535-87F8-8C4858DC8213}" srcOrd="2" destOrd="0" parTransId="{C80B1055-CF22-41D5-BEB2-09E814DE2F6D}" sibTransId="{499C984C-256F-420A-8FE2-FDFBAE335BDA}"/>
    <dgm:cxn modelId="{961D18A4-4458-4363-A973-637845BED8F0}" srcId="{7DFF9887-3662-4A7D-8620-7781600964C8}" destId="{23E7F13F-E204-43CF-A9C2-1C66B9067089}" srcOrd="0" destOrd="0" parTransId="{0333AF41-D738-47BA-AA37-A99C31560434}" sibTransId="{6F444B87-2EBA-4A77-8521-C7B718C886C0}"/>
    <dgm:cxn modelId="{4B0F3DA9-6EF8-4479-AD65-CCAFE002943A}" srcId="{23E7F13F-E204-43CF-A9C2-1C66B9067089}" destId="{EB68E92B-A6C4-4B18-B5CA-D9CCEB49CB3F}" srcOrd="3" destOrd="0" parTransId="{F0DAB967-CABD-4D97-9D85-AADED241C8D8}" sibTransId="{A4B1BAA4-5BFC-4A66-8B86-FA931F3FC63C}"/>
    <dgm:cxn modelId="{FF3315B2-8F9C-470B-B3AF-56B0D4EE78D9}" srcId="{23E7F13F-E204-43CF-A9C2-1C66B9067089}" destId="{733FABC1-E1C2-40CE-951F-38526EAD76A0}" srcOrd="1" destOrd="0" parTransId="{79A2F9A3-434B-4C7B-A6A6-426A57EB3976}" sibTransId="{12ADE5B1-9F6A-4B54-BC73-BDA185F07242}"/>
    <dgm:cxn modelId="{BC64B7C5-EBDF-4955-B0B0-3260D3B92D9B}" type="presOf" srcId="{733FABC1-E1C2-40CE-951F-38526EAD76A0}" destId="{D0967F21-F2AC-4A27-BCF7-7EF1F42FED95}" srcOrd="0" destOrd="1" presId="urn:microsoft.com/office/officeart/2005/8/layout/vList5"/>
    <dgm:cxn modelId="{1DCA3BE4-3642-4956-93B6-405473362605}" srcId="{7DFF9887-3662-4A7D-8620-7781600964C8}" destId="{2C52BB3F-71B3-4260-8032-282F57870C00}" srcOrd="1" destOrd="0" parTransId="{4204631A-09CD-43D8-937A-33C73951042F}" sibTransId="{FF06A43D-4DEF-4467-B22B-1882E17E1FDE}"/>
    <dgm:cxn modelId="{3578B466-5174-4457-BDEC-3946577AA1B3}" type="presParOf" srcId="{40D49FDE-AFF5-43CC-90FF-5FB6513BC188}" destId="{FA3B8325-E6C0-4489-AEF4-CF4478882010}" srcOrd="0" destOrd="0" presId="urn:microsoft.com/office/officeart/2005/8/layout/vList5"/>
    <dgm:cxn modelId="{1FACCAA3-B6C6-4CDB-A5C2-7343A3BFD80A}" type="presParOf" srcId="{FA3B8325-E6C0-4489-AEF4-CF4478882010}" destId="{751179A3-1DF8-4FEB-9507-DEE2894803F3}" srcOrd="0" destOrd="0" presId="urn:microsoft.com/office/officeart/2005/8/layout/vList5"/>
    <dgm:cxn modelId="{421981D5-2F63-40B9-B6E0-B0F9C0F998FD}" type="presParOf" srcId="{FA3B8325-E6C0-4489-AEF4-CF4478882010}" destId="{D0967F21-F2AC-4A27-BCF7-7EF1F42FED95}" srcOrd="1" destOrd="0" presId="urn:microsoft.com/office/officeart/2005/8/layout/vList5"/>
    <dgm:cxn modelId="{2E73FCEA-9E99-4553-BDFD-0C2443F2B1FA}" type="presParOf" srcId="{40D49FDE-AFF5-43CC-90FF-5FB6513BC188}" destId="{81DB0571-362D-4BA2-AC61-3F954644581C}" srcOrd="1" destOrd="0" presId="urn:microsoft.com/office/officeart/2005/8/layout/vList5"/>
    <dgm:cxn modelId="{B8C073A3-CC6B-48E5-8672-F7B2CEDAEE50}" type="presParOf" srcId="{40D49FDE-AFF5-43CC-90FF-5FB6513BC188}" destId="{2E8DFA8D-68C7-4329-B863-63CA3DA169A5}" srcOrd="2" destOrd="0" presId="urn:microsoft.com/office/officeart/2005/8/layout/vList5"/>
    <dgm:cxn modelId="{7BE3C2BE-AAE7-48C6-8819-52BCE2BE9AC3}" type="presParOf" srcId="{2E8DFA8D-68C7-4329-B863-63CA3DA169A5}" destId="{B0B02BCF-970D-496A-B99C-61ECCF63CD5B}" srcOrd="0" destOrd="0" presId="urn:microsoft.com/office/officeart/2005/8/layout/vList5"/>
    <dgm:cxn modelId="{1070C182-D622-4B06-8BCA-682FB5BC07D2}" type="presParOf" srcId="{2E8DFA8D-68C7-4329-B863-63CA3DA169A5}" destId="{2057E354-1600-4237-8B22-5E931001B507}"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7DFF9887-3662-4A7D-8620-7781600964C8}"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nl-BE"/>
        </a:p>
      </dgm:t>
    </dgm:pt>
    <dgm:pt modelId="{23E7F13F-E204-43CF-A9C2-1C66B9067089}">
      <dgm:prSet phldrT="[Text]"/>
      <dgm:spPr/>
      <dgm:t>
        <a:bodyPr/>
        <a:lstStyle/>
        <a:p>
          <a:r>
            <a:rPr lang="nl-BE" dirty="0"/>
            <a:t>1. Doelen ontdekken</a:t>
          </a:r>
        </a:p>
      </dgm:t>
    </dgm:pt>
    <dgm:pt modelId="{0333AF41-D738-47BA-AA37-A99C31560434}" type="parTrans" cxnId="{961D18A4-4458-4363-A973-637845BED8F0}">
      <dgm:prSet/>
      <dgm:spPr/>
      <dgm:t>
        <a:bodyPr/>
        <a:lstStyle/>
        <a:p>
          <a:endParaRPr lang="nl-BE"/>
        </a:p>
      </dgm:t>
    </dgm:pt>
    <dgm:pt modelId="{6F444B87-2EBA-4A77-8521-C7B718C886C0}" type="sibTrans" cxnId="{961D18A4-4458-4363-A973-637845BED8F0}">
      <dgm:prSet/>
      <dgm:spPr/>
      <dgm:t>
        <a:bodyPr/>
        <a:lstStyle/>
        <a:p>
          <a:endParaRPr lang="nl-BE"/>
        </a:p>
      </dgm:t>
    </dgm:pt>
    <dgm:pt modelId="{64A303AF-E2EC-4D84-97D5-14B2762D90BA}">
      <dgm:prSet phldrT="[Text]"/>
      <dgm:spPr/>
      <dgm:t>
        <a:bodyPr/>
        <a:lstStyle/>
        <a:p>
          <a:r>
            <a:rPr lang="nl-BE" dirty="0"/>
            <a:t>Vragen stellen</a:t>
          </a:r>
        </a:p>
      </dgm:t>
    </dgm:pt>
    <dgm:pt modelId="{6D4FABB4-0337-4862-B6FA-5EDDC3630B14}" type="parTrans" cxnId="{3F8E7E50-EE45-466B-9925-7B8332F7492F}">
      <dgm:prSet/>
      <dgm:spPr/>
      <dgm:t>
        <a:bodyPr/>
        <a:lstStyle/>
        <a:p>
          <a:endParaRPr lang="nl-BE"/>
        </a:p>
      </dgm:t>
    </dgm:pt>
    <dgm:pt modelId="{CBBA5E2F-B8A0-44C2-AD61-023945B7D3F6}" type="sibTrans" cxnId="{3F8E7E50-EE45-466B-9925-7B8332F7492F}">
      <dgm:prSet/>
      <dgm:spPr/>
      <dgm:t>
        <a:bodyPr/>
        <a:lstStyle/>
        <a:p>
          <a:endParaRPr lang="nl-BE"/>
        </a:p>
      </dgm:t>
    </dgm:pt>
    <dgm:pt modelId="{733FABC1-E1C2-40CE-951F-38526EAD76A0}">
      <dgm:prSet phldrT="[Text]"/>
      <dgm:spPr/>
      <dgm:t>
        <a:bodyPr/>
        <a:lstStyle/>
        <a:p>
          <a:r>
            <a:rPr lang="nl-BE" dirty="0"/>
            <a:t>Een goed beeld krijgen</a:t>
          </a:r>
        </a:p>
      </dgm:t>
    </dgm:pt>
    <dgm:pt modelId="{79A2F9A3-434B-4C7B-A6A6-426A57EB3976}" type="parTrans" cxnId="{FF3315B2-8F9C-470B-B3AF-56B0D4EE78D9}">
      <dgm:prSet/>
      <dgm:spPr/>
      <dgm:t>
        <a:bodyPr/>
        <a:lstStyle/>
        <a:p>
          <a:endParaRPr lang="nl-BE"/>
        </a:p>
      </dgm:t>
    </dgm:pt>
    <dgm:pt modelId="{12ADE5B1-9F6A-4B54-BC73-BDA185F07242}" type="sibTrans" cxnId="{FF3315B2-8F9C-470B-B3AF-56B0D4EE78D9}">
      <dgm:prSet/>
      <dgm:spPr/>
      <dgm:t>
        <a:bodyPr/>
        <a:lstStyle/>
        <a:p>
          <a:endParaRPr lang="nl-BE"/>
        </a:p>
      </dgm:t>
    </dgm:pt>
    <dgm:pt modelId="{2C52BB3F-71B3-4260-8032-282F57870C00}">
      <dgm:prSet phldrT="[Text]"/>
      <dgm:spPr/>
      <dgm:t>
        <a:bodyPr/>
        <a:lstStyle/>
        <a:p>
          <a:r>
            <a:rPr lang="nl-BE" dirty="0"/>
            <a:t>2. Acties bepalen</a:t>
          </a:r>
        </a:p>
      </dgm:t>
    </dgm:pt>
    <dgm:pt modelId="{4204631A-09CD-43D8-937A-33C73951042F}" type="parTrans" cxnId="{1DCA3BE4-3642-4956-93B6-405473362605}">
      <dgm:prSet/>
      <dgm:spPr/>
      <dgm:t>
        <a:bodyPr/>
        <a:lstStyle/>
        <a:p>
          <a:endParaRPr lang="nl-BE"/>
        </a:p>
      </dgm:t>
    </dgm:pt>
    <dgm:pt modelId="{FF06A43D-4DEF-4467-B22B-1882E17E1FDE}" type="sibTrans" cxnId="{1DCA3BE4-3642-4956-93B6-405473362605}">
      <dgm:prSet/>
      <dgm:spPr/>
      <dgm:t>
        <a:bodyPr/>
        <a:lstStyle/>
        <a:p>
          <a:endParaRPr lang="nl-BE"/>
        </a:p>
      </dgm:t>
    </dgm:pt>
    <dgm:pt modelId="{08799AF7-6EDC-43EE-B710-B8B7A4504E97}">
      <dgm:prSet phldrT="[Text]"/>
      <dgm:spPr/>
      <dgm:t>
        <a:bodyPr/>
        <a:lstStyle/>
        <a:p>
          <a:r>
            <a:rPr lang="nl-BE" dirty="0"/>
            <a:t>Waarom werkt iets niet ?</a:t>
          </a:r>
        </a:p>
      </dgm:t>
    </dgm:pt>
    <dgm:pt modelId="{50EDDBDC-5DD7-4495-966F-EF4E055798EC}" type="parTrans" cxnId="{6E46FA6C-BD2E-4A67-A37B-80F4F9C26678}">
      <dgm:prSet/>
      <dgm:spPr/>
      <dgm:t>
        <a:bodyPr/>
        <a:lstStyle/>
        <a:p>
          <a:endParaRPr lang="nl-BE"/>
        </a:p>
      </dgm:t>
    </dgm:pt>
    <dgm:pt modelId="{346CA00D-6F30-4A63-951B-3E20CBC1E878}" type="sibTrans" cxnId="{6E46FA6C-BD2E-4A67-A37B-80F4F9C26678}">
      <dgm:prSet/>
      <dgm:spPr/>
      <dgm:t>
        <a:bodyPr/>
        <a:lstStyle/>
        <a:p>
          <a:endParaRPr lang="nl-BE"/>
        </a:p>
      </dgm:t>
    </dgm:pt>
    <dgm:pt modelId="{E1A2A1F7-6926-442E-81BA-2BE4ACE7BE38}">
      <dgm:prSet phldrT="[Text]"/>
      <dgm:spPr/>
      <dgm:t>
        <a:bodyPr/>
        <a:lstStyle/>
        <a:p>
          <a:r>
            <a:rPr lang="nl-BE" dirty="0"/>
            <a:t>De actie vastleggen en toewijzen</a:t>
          </a:r>
        </a:p>
      </dgm:t>
    </dgm:pt>
    <dgm:pt modelId="{42537EEA-92CD-40E3-9216-10E3EF9A138D}" type="parTrans" cxnId="{53801180-C895-42C6-B1DD-EDE414B88DB8}">
      <dgm:prSet/>
      <dgm:spPr/>
      <dgm:t>
        <a:bodyPr/>
        <a:lstStyle/>
        <a:p>
          <a:endParaRPr lang="nl-BE"/>
        </a:p>
      </dgm:t>
    </dgm:pt>
    <dgm:pt modelId="{EFD6D5E3-6942-4687-A4BE-3973D8BFFD35}" type="sibTrans" cxnId="{53801180-C895-42C6-B1DD-EDE414B88DB8}">
      <dgm:prSet/>
      <dgm:spPr/>
      <dgm:t>
        <a:bodyPr/>
        <a:lstStyle/>
        <a:p>
          <a:endParaRPr lang="nl-BE"/>
        </a:p>
      </dgm:t>
    </dgm:pt>
    <dgm:pt modelId="{6A38EA54-D77B-4535-87F8-8C4858DC8213}">
      <dgm:prSet phldrT="[Text]"/>
      <dgm:spPr/>
      <dgm:t>
        <a:bodyPr/>
        <a:lstStyle/>
        <a:p>
          <a:r>
            <a:rPr lang="nl-BE" dirty="0"/>
            <a:t>Het doel klein maken</a:t>
          </a:r>
        </a:p>
      </dgm:t>
    </dgm:pt>
    <dgm:pt modelId="{C80B1055-CF22-41D5-BEB2-09E814DE2F6D}" type="parTrans" cxnId="{5CA8DE9D-FADE-4ADB-A2E1-BA9C06ABD5CF}">
      <dgm:prSet/>
      <dgm:spPr/>
      <dgm:t>
        <a:bodyPr/>
        <a:lstStyle/>
        <a:p>
          <a:endParaRPr lang="nl-BE"/>
        </a:p>
      </dgm:t>
    </dgm:pt>
    <dgm:pt modelId="{499C984C-256F-420A-8FE2-FDFBAE335BDA}" type="sibTrans" cxnId="{5CA8DE9D-FADE-4ADB-A2E1-BA9C06ABD5CF}">
      <dgm:prSet/>
      <dgm:spPr/>
      <dgm:t>
        <a:bodyPr/>
        <a:lstStyle/>
        <a:p>
          <a:endParaRPr lang="nl-BE"/>
        </a:p>
      </dgm:t>
    </dgm:pt>
    <dgm:pt modelId="{EB68E92B-A6C4-4B18-B5CA-D9CCEB49CB3F}">
      <dgm:prSet phldrT="[Text]"/>
      <dgm:spPr/>
      <dgm:t>
        <a:bodyPr/>
        <a:lstStyle/>
        <a:p>
          <a:r>
            <a:rPr lang="nl-BE" dirty="0"/>
            <a:t>Het doel meten</a:t>
          </a:r>
        </a:p>
      </dgm:t>
    </dgm:pt>
    <dgm:pt modelId="{F0DAB967-CABD-4D97-9D85-AADED241C8D8}" type="parTrans" cxnId="{4B0F3DA9-6EF8-4479-AD65-CCAFE002943A}">
      <dgm:prSet/>
      <dgm:spPr/>
      <dgm:t>
        <a:bodyPr/>
        <a:lstStyle/>
        <a:p>
          <a:endParaRPr lang="nl-BE"/>
        </a:p>
      </dgm:t>
    </dgm:pt>
    <dgm:pt modelId="{A4B1BAA4-5BFC-4A66-8B86-FA931F3FC63C}" type="sibTrans" cxnId="{4B0F3DA9-6EF8-4479-AD65-CCAFE002943A}">
      <dgm:prSet/>
      <dgm:spPr/>
      <dgm:t>
        <a:bodyPr/>
        <a:lstStyle/>
        <a:p>
          <a:endParaRPr lang="nl-BE"/>
        </a:p>
      </dgm:t>
    </dgm:pt>
    <dgm:pt modelId="{40D49FDE-AFF5-43CC-90FF-5FB6513BC188}" type="pres">
      <dgm:prSet presAssocID="{7DFF9887-3662-4A7D-8620-7781600964C8}" presName="Name0" presStyleCnt="0">
        <dgm:presLayoutVars>
          <dgm:dir/>
          <dgm:animLvl val="lvl"/>
          <dgm:resizeHandles val="exact"/>
        </dgm:presLayoutVars>
      </dgm:prSet>
      <dgm:spPr/>
    </dgm:pt>
    <dgm:pt modelId="{FA3B8325-E6C0-4489-AEF4-CF4478882010}" type="pres">
      <dgm:prSet presAssocID="{23E7F13F-E204-43CF-A9C2-1C66B9067089}" presName="linNode" presStyleCnt="0"/>
      <dgm:spPr/>
    </dgm:pt>
    <dgm:pt modelId="{751179A3-1DF8-4FEB-9507-DEE2894803F3}" type="pres">
      <dgm:prSet presAssocID="{23E7F13F-E204-43CF-A9C2-1C66B9067089}" presName="parentText" presStyleLbl="node1" presStyleIdx="0" presStyleCnt="2">
        <dgm:presLayoutVars>
          <dgm:chMax val="1"/>
          <dgm:bulletEnabled val="1"/>
        </dgm:presLayoutVars>
      </dgm:prSet>
      <dgm:spPr/>
    </dgm:pt>
    <dgm:pt modelId="{D0967F21-F2AC-4A27-BCF7-7EF1F42FED95}" type="pres">
      <dgm:prSet presAssocID="{23E7F13F-E204-43CF-A9C2-1C66B9067089}" presName="descendantText" presStyleLbl="alignAccFollowNode1" presStyleIdx="0" presStyleCnt="2">
        <dgm:presLayoutVars>
          <dgm:bulletEnabled val="1"/>
        </dgm:presLayoutVars>
      </dgm:prSet>
      <dgm:spPr/>
    </dgm:pt>
    <dgm:pt modelId="{81DB0571-362D-4BA2-AC61-3F954644581C}" type="pres">
      <dgm:prSet presAssocID="{6F444B87-2EBA-4A77-8521-C7B718C886C0}" presName="sp" presStyleCnt="0"/>
      <dgm:spPr/>
    </dgm:pt>
    <dgm:pt modelId="{2E8DFA8D-68C7-4329-B863-63CA3DA169A5}" type="pres">
      <dgm:prSet presAssocID="{2C52BB3F-71B3-4260-8032-282F57870C00}" presName="linNode" presStyleCnt="0"/>
      <dgm:spPr/>
    </dgm:pt>
    <dgm:pt modelId="{B0B02BCF-970D-496A-B99C-61ECCF63CD5B}" type="pres">
      <dgm:prSet presAssocID="{2C52BB3F-71B3-4260-8032-282F57870C00}" presName="parentText" presStyleLbl="node1" presStyleIdx="1" presStyleCnt="2">
        <dgm:presLayoutVars>
          <dgm:chMax val="1"/>
          <dgm:bulletEnabled val="1"/>
        </dgm:presLayoutVars>
      </dgm:prSet>
      <dgm:spPr/>
    </dgm:pt>
    <dgm:pt modelId="{2057E354-1600-4237-8B22-5E931001B507}" type="pres">
      <dgm:prSet presAssocID="{2C52BB3F-71B3-4260-8032-282F57870C00}" presName="descendantText" presStyleLbl="alignAccFollowNode1" presStyleIdx="1" presStyleCnt="2">
        <dgm:presLayoutVars>
          <dgm:bulletEnabled val="1"/>
        </dgm:presLayoutVars>
      </dgm:prSet>
      <dgm:spPr/>
    </dgm:pt>
  </dgm:ptLst>
  <dgm:cxnLst>
    <dgm:cxn modelId="{470BE928-CB40-4D72-A27F-C6D64B447F91}" type="presOf" srcId="{733FABC1-E1C2-40CE-951F-38526EAD76A0}" destId="{D0967F21-F2AC-4A27-BCF7-7EF1F42FED95}" srcOrd="0" destOrd="1" presId="urn:microsoft.com/office/officeart/2005/8/layout/vList5"/>
    <dgm:cxn modelId="{9EF6A644-4191-41DF-921C-EA915ABF2849}" type="presOf" srcId="{E1A2A1F7-6926-442E-81BA-2BE4ACE7BE38}" destId="{2057E354-1600-4237-8B22-5E931001B507}" srcOrd="0" destOrd="1" presId="urn:microsoft.com/office/officeart/2005/8/layout/vList5"/>
    <dgm:cxn modelId="{6E46FA6C-BD2E-4A67-A37B-80F4F9C26678}" srcId="{2C52BB3F-71B3-4260-8032-282F57870C00}" destId="{08799AF7-6EDC-43EE-B710-B8B7A4504E97}" srcOrd="0" destOrd="0" parTransId="{50EDDBDC-5DD7-4495-966F-EF4E055798EC}" sibTransId="{346CA00D-6F30-4A63-951B-3E20CBC1E878}"/>
    <dgm:cxn modelId="{3F8E7E50-EE45-466B-9925-7B8332F7492F}" srcId="{23E7F13F-E204-43CF-A9C2-1C66B9067089}" destId="{64A303AF-E2EC-4D84-97D5-14B2762D90BA}" srcOrd="0" destOrd="0" parTransId="{6D4FABB4-0337-4862-B6FA-5EDDC3630B14}" sibTransId="{CBBA5E2F-B8A0-44C2-AD61-023945B7D3F6}"/>
    <dgm:cxn modelId="{B6BC937F-B39E-447E-8EC4-23EECD6FE3EC}" type="presOf" srcId="{2C52BB3F-71B3-4260-8032-282F57870C00}" destId="{B0B02BCF-970D-496A-B99C-61ECCF63CD5B}" srcOrd="0" destOrd="0" presId="urn:microsoft.com/office/officeart/2005/8/layout/vList5"/>
    <dgm:cxn modelId="{53801180-C895-42C6-B1DD-EDE414B88DB8}" srcId="{2C52BB3F-71B3-4260-8032-282F57870C00}" destId="{E1A2A1F7-6926-442E-81BA-2BE4ACE7BE38}" srcOrd="1" destOrd="0" parTransId="{42537EEA-92CD-40E3-9216-10E3EF9A138D}" sibTransId="{EFD6D5E3-6942-4687-A4BE-3973D8BFFD35}"/>
    <dgm:cxn modelId="{5CA8DE9D-FADE-4ADB-A2E1-BA9C06ABD5CF}" srcId="{23E7F13F-E204-43CF-A9C2-1C66B9067089}" destId="{6A38EA54-D77B-4535-87F8-8C4858DC8213}" srcOrd="2" destOrd="0" parTransId="{C80B1055-CF22-41D5-BEB2-09E814DE2F6D}" sibTransId="{499C984C-256F-420A-8FE2-FDFBAE335BDA}"/>
    <dgm:cxn modelId="{961D18A4-4458-4363-A973-637845BED8F0}" srcId="{7DFF9887-3662-4A7D-8620-7781600964C8}" destId="{23E7F13F-E204-43CF-A9C2-1C66B9067089}" srcOrd="0" destOrd="0" parTransId="{0333AF41-D738-47BA-AA37-A99C31560434}" sibTransId="{6F444B87-2EBA-4A77-8521-C7B718C886C0}"/>
    <dgm:cxn modelId="{4B0F3DA9-6EF8-4479-AD65-CCAFE002943A}" srcId="{23E7F13F-E204-43CF-A9C2-1C66B9067089}" destId="{EB68E92B-A6C4-4B18-B5CA-D9CCEB49CB3F}" srcOrd="3" destOrd="0" parTransId="{F0DAB967-CABD-4D97-9D85-AADED241C8D8}" sibTransId="{A4B1BAA4-5BFC-4A66-8B86-FA931F3FC63C}"/>
    <dgm:cxn modelId="{2FA33AAC-4EEA-43C9-872C-44FC7F945553}" type="presOf" srcId="{08799AF7-6EDC-43EE-B710-B8B7A4504E97}" destId="{2057E354-1600-4237-8B22-5E931001B507}" srcOrd="0" destOrd="0" presId="urn:microsoft.com/office/officeart/2005/8/layout/vList5"/>
    <dgm:cxn modelId="{FF3315B2-8F9C-470B-B3AF-56B0D4EE78D9}" srcId="{23E7F13F-E204-43CF-A9C2-1C66B9067089}" destId="{733FABC1-E1C2-40CE-951F-38526EAD76A0}" srcOrd="1" destOrd="0" parTransId="{79A2F9A3-434B-4C7B-A6A6-426A57EB3976}" sibTransId="{12ADE5B1-9F6A-4B54-BC73-BDA185F07242}"/>
    <dgm:cxn modelId="{7FCE53B6-50DD-489A-933B-C51895990234}" type="presOf" srcId="{EB68E92B-A6C4-4B18-B5CA-D9CCEB49CB3F}" destId="{D0967F21-F2AC-4A27-BCF7-7EF1F42FED95}" srcOrd="0" destOrd="3" presId="urn:microsoft.com/office/officeart/2005/8/layout/vList5"/>
    <dgm:cxn modelId="{AE4572D3-21C6-417F-8AD0-1067F904D991}" type="presOf" srcId="{6A38EA54-D77B-4535-87F8-8C4858DC8213}" destId="{D0967F21-F2AC-4A27-BCF7-7EF1F42FED95}" srcOrd="0" destOrd="2" presId="urn:microsoft.com/office/officeart/2005/8/layout/vList5"/>
    <dgm:cxn modelId="{71F379D9-89FB-4401-B287-163B7100F3A2}" type="presOf" srcId="{23E7F13F-E204-43CF-A9C2-1C66B9067089}" destId="{751179A3-1DF8-4FEB-9507-DEE2894803F3}" srcOrd="0" destOrd="0" presId="urn:microsoft.com/office/officeart/2005/8/layout/vList5"/>
    <dgm:cxn modelId="{FCEB61DE-DE04-4A09-A139-0571F2F78544}" type="presOf" srcId="{64A303AF-E2EC-4D84-97D5-14B2762D90BA}" destId="{D0967F21-F2AC-4A27-BCF7-7EF1F42FED95}" srcOrd="0" destOrd="0" presId="urn:microsoft.com/office/officeart/2005/8/layout/vList5"/>
    <dgm:cxn modelId="{1DCA3BE4-3642-4956-93B6-405473362605}" srcId="{7DFF9887-3662-4A7D-8620-7781600964C8}" destId="{2C52BB3F-71B3-4260-8032-282F57870C00}" srcOrd="1" destOrd="0" parTransId="{4204631A-09CD-43D8-937A-33C73951042F}" sibTransId="{FF06A43D-4DEF-4467-B22B-1882E17E1FDE}"/>
    <dgm:cxn modelId="{8FC898F7-6551-432B-BA02-871FB0B053E5}" type="presOf" srcId="{7DFF9887-3662-4A7D-8620-7781600964C8}" destId="{40D49FDE-AFF5-43CC-90FF-5FB6513BC188}" srcOrd="0" destOrd="0" presId="urn:microsoft.com/office/officeart/2005/8/layout/vList5"/>
    <dgm:cxn modelId="{CF683AA2-A684-4269-AA3A-D8B786DC6D6C}" type="presParOf" srcId="{40D49FDE-AFF5-43CC-90FF-5FB6513BC188}" destId="{FA3B8325-E6C0-4489-AEF4-CF4478882010}" srcOrd="0" destOrd="0" presId="urn:microsoft.com/office/officeart/2005/8/layout/vList5"/>
    <dgm:cxn modelId="{D98E537B-F9FE-42F9-A5EE-B19AD2A21CD3}" type="presParOf" srcId="{FA3B8325-E6C0-4489-AEF4-CF4478882010}" destId="{751179A3-1DF8-4FEB-9507-DEE2894803F3}" srcOrd="0" destOrd="0" presId="urn:microsoft.com/office/officeart/2005/8/layout/vList5"/>
    <dgm:cxn modelId="{5B89232E-9BD2-49B0-943D-543C6FAE76C2}" type="presParOf" srcId="{FA3B8325-E6C0-4489-AEF4-CF4478882010}" destId="{D0967F21-F2AC-4A27-BCF7-7EF1F42FED95}" srcOrd="1" destOrd="0" presId="urn:microsoft.com/office/officeart/2005/8/layout/vList5"/>
    <dgm:cxn modelId="{079F524C-7EB3-4597-979F-1DA04D4E0632}" type="presParOf" srcId="{40D49FDE-AFF5-43CC-90FF-5FB6513BC188}" destId="{81DB0571-362D-4BA2-AC61-3F954644581C}" srcOrd="1" destOrd="0" presId="urn:microsoft.com/office/officeart/2005/8/layout/vList5"/>
    <dgm:cxn modelId="{2D5ED3FB-0117-4D98-BD3F-804B4124BE62}" type="presParOf" srcId="{40D49FDE-AFF5-43CC-90FF-5FB6513BC188}" destId="{2E8DFA8D-68C7-4329-B863-63CA3DA169A5}" srcOrd="2" destOrd="0" presId="urn:microsoft.com/office/officeart/2005/8/layout/vList5"/>
    <dgm:cxn modelId="{3B5977F8-B080-4D4B-ABB2-589C77F3F0C1}" type="presParOf" srcId="{2E8DFA8D-68C7-4329-B863-63CA3DA169A5}" destId="{B0B02BCF-970D-496A-B99C-61ECCF63CD5B}" srcOrd="0" destOrd="0" presId="urn:microsoft.com/office/officeart/2005/8/layout/vList5"/>
    <dgm:cxn modelId="{97582E0C-456B-4D55-AD48-2B5C2A381009}" type="presParOf" srcId="{2E8DFA8D-68C7-4329-B863-63CA3DA169A5}" destId="{2057E354-1600-4237-8B22-5E931001B507}"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B0CCFF9C-566E-429A-A2AE-F63149EA9EBD}" type="doc">
      <dgm:prSet loTypeId="urn:microsoft.com/office/officeart/2011/layout/CircleProcess" loCatId="process" qsTypeId="urn:microsoft.com/office/officeart/2005/8/quickstyle/simple2" qsCatId="simple" csTypeId="urn:microsoft.com/office/officeart/2005/8/colors/accent1_2" csCatId="accent1" phldr="1"/>
      <dgm:spPr/>
      <dgm:t>
        <a:bodyPr/>
        <a:lstStyle/>
        <a:p>
          <a:endParaRPr lang="nl-BE"/>
        </a:p>
      </dgm:t>
    </dgm:pt>
    <dgm:pt modelId="{B067180F-30F1-43AD-B185-A57282544921}">
      <dgm:prSet phldrT="[Text]"/>
      <dgm:spPr/>
      <dgm:t>
        <a:bodyPr/>
        <a:lstStyle/>
        <a:p>
          <a:r>
            <a:rPr lang="nl-BE" dirty="0"/>
            <a:t>Teambord-sessie</a:t>
          </a:r>
        </a:p>
      </dgm:t>
    </dgm:pt>
    <dgm:pt modelId="{D73B125D-E7C6-4462-83C6-6ADABB00AD88}" type="parTrans" cxnId="{6EC6AE7A-5D04-488D-B0CB-CEE93B5F27B1}">
      <dgm:prSet/>
      <dgm:spPr/>
      <dgm:t>
        <a:bodyPr/>
        <a:lstStyle/>
        <a:p>
          <a:endParaRPr lang="nl-BE"/>
        </a:p>
      </dgm:t>
    </dgm:pt>
    <dgm:pt modelId="{75E1DF44-824C-4AEC-BD7B-CAE34DEFF85A}" type="sibTrans" cxnId="{6EC6AE7A-5D04-488D-B0CB-CEE93B5F27B1}">
      <dgm:prSet/>
      <dgm:spPr/>
      <dgm:t>
        <a:bodyPr/>
        <a:lstStyle/>
        <a:p>
          <a:endParaRPr lang="nl-BE"/>
        </a:p>
      </dgm:t>
    </dgm:pt>
    <dgm:pt modelId="{51F27867-73CD-4157-B7B7-F00E7096E438}">
      <dgm:prSet phldrT="[Text]"/>
      <dgm:spPr/>
      <dgm:t>
        <a:bodyPr/>
        <a:lstStyle/>
        <a:p>
          <a:r>
            <a:rPr lang="nl-BE" dirty="0"/>
            <a:t>Teambord-sessie</a:t>
          </a:r>
        </a:p>
      </dgm:t>
    </dgm:pt>
    <dgm:pt modelId="{5312F403-0E01-4A2E-BADB-8E1148F7744C}" type="parTrans" cxnId="{FA705D92-6E48-4E39-B933-90B4B24A1BDC}">
      <dgm:prSet/>
      <dgm:spPr/>
      <dgm:t>
        <a:bodyPr/>
        <a:lstStyle/>
        <a:p>
          <a:endParaRPr lang="nl-BE"/>
        </a:p>
      </dgm:t>
    </dgm:pt>
    <dgm:pt modelId="{F5AB1991-54B4-4FE9-BE31-E78A848588EA}" type="sibTrans" cxnId="{FA705D92-6E48-4E39-B933-90B4B24A1BDC}">
      <dgm:prSet/>
      <dgm:spPr/>
      <dgm:t>
        <a:bodyPr/>
        <a:lstStyle/>
        <a:p>
          <a:endParaRPr lang="nl-BE"/>
        </a:p>
      </dgm:t>
    </dgm:pt>
    <dgm:pt modelId="{51435782-0B3A-4137-A849-58920AB8D087}">
      <dgm:prSet phldrT="[Text]"/>
      <dgm:spPr/>
      <dgm:t>
        <a:bodyPr/>
        <a:lstStyle/>
        <a:p>
          <a:r>
            <a:rPr lang="nl-BE"/>
            <a:t>Teambord-sessie</a:t>
          </a:r>
          <a:endParaRPr lang="nl-BE" dirty="0"/>
        </a:p>
      </dgm:t>
    </dgm:pt>
    <dgm:pt modelId="{3DF55D6D-E02F-43B3-8E7C-9DA9F20526C2}" type="parTrans" cxnId="{817DA99E-4C3E-475B-A39F-A9CFBB658EB1}">
      <dgm:prSet/>
      <dgm:spPr/>
      <dgm:t>
        <a:bodyPr/>
        <a:lstStyle/>
        <a:p>
          <a:endParaRPr lang="nl-BE"/>
        </a:p>
      </dgm:t>
    </dgm:pt>
    <dgm:pt modelId="{0623EB50-427F-4BDC-A288-6DE7B9DB17AA}" type="sibTrans" cxnId="{817DA99E-4C3E-475B-A39F-A9CFBB658EB1}">
      <dgm:prSet/>
      <dgm:spPr/>
      <dgm:t>
        <a:bodyPr/>
        <a:lstStyle/>
        <a:p>
          <a:endParaRPr lang="nl-BE"/>
        </a:p>
      </dgm:t>
    </dgm:pt>
    <dgm:pt modelId="{38197026-847C-46B9-85F7-8CFFCF849F26}">
      <dgm:prSet phldrT="[Text]"/>
      <dgm:spPr/>
      <dgm:t>
        <a:bodyPr/>
        <a:lstStyle/>
        <a:p>
          <a:r>
            <a:rPr lang="nl-BE"/>
            <a:t>Teambord-sessie</a:t>
          </a:r>
          <a:endParaRPr lang="nl-BE" dirty="0"/>
        </a:p>
      </dgm:t>
    </dgm:pt>
    <dgm:pt modelId="{8B11240F-899E-4C1A-96E5-60C872FBD45F}" type="parTrans" cxnId="{054DFACD-0387-46CB-9F1F-84EED9A79935}">
      <dgm:prSet/>
      <dgm:spPr/>
      <dgm:t>
        <a:bodyPr/>
        <a:lstStyle/>
        <a:p>
          <a:endParaRPr lang="nl-BE"/>
        </a:p>
      </dgm:t>
    </dgm:pt>
    <dgm:pt modelId="{2B72B7C0-D0E4-4A5D-A060-0F592FB2063D}" type="sibTrans" cxnId="{054DFACD-0387-46CB-9F1F-84EED9A79935}">
      <dgm:prSet/>
      <dgm:spPr/>
      <dgm:t>
        <a:bodyPr/>
        <a:lstStyle/>
        <a:p>
          <a:endParaRPr lang="nl-BE"/>
        </a:p>
      </dgm:t>
    </dgm:pt>
    <dgm:pt modelId="{D040D2DA-315E-4B4D-80FC-3D73B10379B0}">
      <dgm:prSet phldrT="[Text]"/>
      <dgm:spPr/>
      <dgm:t>
        <a:bodyPr/>
        <a:lstStyle/>
        <a:p>
          <a:r>
            <a:rPr lang="nl-BE"/>
            <a:t>Teambord-sessie</a:t>
          </a:r>
          <a:endParaRPr lang="nl-BE" dirty="0"/>
        </a:p>
      </dgm:t>
    </dgm:pt>
    <dgm:pt modelId="{0B5AD111-1080-4453-A2B5-3EB7AEC22A72}" type="parTrans" cxnId="{0877030B-1472-4053-8E7C-BD963EBBC8B9}">
      <dgm:prSet/>
      <dgm:spPr/>
      <dgm:t>
        <a:bodyPr/>
        <a:lstStyle/>
        <a:p>
          <a:endParaRPr lang="nl-BE"/>
        </a:p>
      </dgm:t>
    </dgm:pt>
    <dgm:pt modelId="{5597968A-5919-469E-BC16-8F025359A663}" type="sibTrans" cxnId="{0877030B-1472-4053-8E7C-BD963EBBC8B9}">
      <dgm:prSet/>
      <dgm:spPr/>
      <dgm:t>
        <a:bodyPr/>
        <a:lstStyle/>
        <a:p>
          <a:endParaRPr lang="nl-BE"/>
        </a:p>
      </dgm:t>
    </dgm:pt>
    <dgm:pt modelId="{63997562-F499-444D-9222-081612634583}">
      <dgm:prSet phldrT="[Text]"/>
      <dgm:spPr/>
      <dgm:t>
        <a:bodyPr/>
        <a:lstStyle/>
        <a:p>
          <a:r>
            <a:rPr lang="nl-BE"/>
            <a:t>Teambord-sessie</a:t>
          </a:r>
          <a:endParaRPr lang="nl-BE" dirty="0"/>
        </a:p>
      </dgm:t>
    </dgm:pt>
    <dgm:pt modelId="{6D05918A-4A4D-44F1-852F-122EC412015C}" type="parTrans" cxnId="{EC24A2EA-E9BE-4D18-BCB8-9F0A73CD7400}">
      <dgm:prSet/>
      <dgm:spPr/>
      <dgm:t>
        <a:bodyPr/>
        <a:lstStyle/>
        <a:p>
          <a:endParaRPr lang="nl-BE"/>
        </a:p>
      </dgm:t>
    </dgm:pt>
    <dgm:pt modelId="{64F377B1-BF21-4AEF-A118-F1E5568EEE7B}" type="sibTrans" cxnId="{EC24A2EA-E9BE-4D18-BCB8-9F0A73CD7400}">
      <dgm:prSet/>
      <dgm:spPr/>
      <dgm:t>
        <a:bodyPr/>
        <a:lstStyle/>
        <a:p>
          <a:endParaRPr lang="nl-BE"/>
        </a:p>
      </dgm:t>
    </dgm:pt>
    <dgm:pt modelId="{4D47733D-E854-45A6-ADFC-67733BB3B4C3}">
      <dgm:prSet phldrT="[Text]"/>
      <dgm:spPr>
        <a:ln>
          <a:solidFill>
            <a:schemeClr val="accent6"/>
          </a:solidFill>
        </a:ln>
      </dgm:spPr>
      <dgm:t>
        <a:bodyPr/>
        <a:lstStyle/>
        <a:p>
          <a:r>
            <a:rPr lang="nl-BE" dirty="0"/>
            <a:t>Ambitie en intervisie</a:t>
          </a:r>
        </a:p>
      </dgm:t>
    </dgm:pt>
    <dgm:pt modelId="{489EB438-E09D-459E-ADB2-41161E303867}" type="parTrans" cxnId="{2DC95943-EACE-4352-A9CD-8B2977F85BB6}">
      <dgm:prSet/>
      <dgm:spPr/>
      <dgm:t>
        <a:bodyPr/>
        <a:lstStyle/>
        <a:p>
          <a:endParaRPr lang="nl-BE"/>
        </a:p>
      </dgm:t>
    </dgm:pt>
    <dgm:pt modelId="{97F4C271-8D02-487C-A0C0-3322327739A3}" type="sibTrans" cxnId="{2DC95943-EACE-4352-A9CD-8B2977F85BB6}">
      <dgm:prSet/>
      <dgm:spPr/>
      <dgm:t>
        <a:bodyPr/>
        <a:lstStyle/>
        <a:p>
          <a:endParaRPr lang="nl-BE"/>
        </a:p>
      </dgm:t>
    </dgm:pt>
    <dgm:pt modelId="{7004000B-3029-477A-B74D-A9B43DF104CD}">
      <dgm:prSet phldrT="[Text]"/>
      <dgm:spPr/>
      <dgm:t>
        <a:bodyPr/>
        <a:lstStyle/>
        <a:p>
          <a:r>
            <a:rPr lang="nl-BE"/>
            <a:t>Teambord-sessie</a:t>
          </a:r>
          <a:endParaRPr lang="nl-BE" dirty="0"/>
        </a:p>
      </dgm:t>
    </dgm:pt>
    <dgm:pt modelId="{07879929-C83A-42DB-A02C-42468317B596}" type="parTrans" cxnId="{0C1A99E2-CC7E-43B1-B038-C4FAF4590757}">
      <dgm:prSet/>
      <dgm:spPr/>
      <dgm:t>
        <a:bodyPr/>
        <a:lstStyle/>
        <a:p>
          <a:endParaRPr lang="nl-BE"/>
        </a:p>
      </dgm:t>
    </dgm:pt>
    <dgm:pt modelId="{14B06228-8DA8-4C35-BEE5-E05768DDECD3}" type="sibTrans" cxnId="{0C1A99E2-CC7E-43B1-B038-C4FAF4590757}">
      <dgm:prSet/>
      <dgm:spPr/>
      <dgm:t>
        <a:bodyPr/>
        <a:lstStyle/>
        <a:p>
          <a:endParaRPr lang="nl-BE"/>
        </a:p>
      </dgm:t>
    </dgm:pt>
    <dgm:pt modelId="{DF1AA060-7CE9-4177-80EF-0D3FB4996A09}">
      <dgm:prSet phldrT="[Text]"/>
      <dgm:spPr/>
      <dgm:t>
        <a:bodyPr/>
        <a:lstStyle/>
        <a:p>
          <a:r>
            <a:rPr lang="nl-BE" dirty="0"/>
            <a:t>...</a:t>
          </a:r>
        </a:p>
      </dgm:t>
    </dgm:pt>
    <dgm:pt modelId="{4EDBCAAE-355B-41AE-A29A-95B0F2612DAA}" type="parTrans" cxnId="{F7CA3302-AE87-4666-B0A4-05D23EA8E7A9}">
      <dgm:prSet/>
      <dgm:spPr/>
      <dgm:t>
        <a:bodyPr/>
        <a:lstStyle/>
        <a:p>
          <a:endParaRPr lang="nl-BE"/>
        </a:p>
      </dgm:t>
    </dgm:pt>
    <dgm:pt modelId="{83A59262-F0C2-4085-AAC1-EBECF4E1BD45}" type="sibTrans" cxnId="{F7CA3302-AE87-4666-B0A4-05D23EA8E7A9}">
      <dgm:prSet/>
      <dgm:spPr/>
      <dgm:t>
        <a:bodyPr/>
        <a:lstStyle/>
        <a:p>
          <a:endParaRPr lang="nl-BE"/>
        </a:p>
      </dgm:t>
    </dgm:pt>
    <dgm:pt modelId="{1E53DBB1-E6D5-4D7C-B2E6-C478ADCFFA1C}" type="pres">
      <dgm:prSet presAssocID="{B0CCFF9C-566E-429A-A2AE-F63149EA9EBD}" presName="Name0" presStyleCnt="0">
        <dgm:presLayoutVars>
          <dgm:chMax val="11"/>
          <dgm:chPref val="11"/>
          <dgm:dir/>
          <dgm:resizeHandles/>
        </dgm:presLayoutVars>
      </dgm:prSet>
      <dgm:spPr/>
    </dgm:pt>
    <dgm:pt modelId="{D71FAD62-DD37-4F36-869F-46748E0A0EF2}" type="pres">
      <dgm:prSet presAssocID="{DF1AA060-7CE9-4177-80EF-0D3FB4996A09}" presName="Accent9" presStyleCnt="0"/>
      <dgm:spPr/>
    </dgm:pt>
    <dgm:pt modelId="{AC7607C9-AECE-4C5B-99BF-20C0555E21D4}" type="pres">
      <dgm:prSet presAssocID="{DF1AA060-7CE9-4177-80EF-0D3FB4996A09}" presName="Accent" presStyleLbl="node1" presStyleIdx="0" presStyleCnt="9"/>
      <dgm:spPr/>
    </dgm:pt>
    <dgm:pt modelId="{6A160B38-598F-4C2E-B6BF-71DE12746F8B}" type="pres">
      <dgm:prSet presAssocID="{DF1AA060-7CE9-4177-80EF-0D3FB4996A09}" presName="ParentBackground9" presStyleCnt="0"/>
      <dgm:spPr/>
    </dgm:pt>
    <dgm:pt modelId="{92C8EAD7-DE22-4CBA-BA91-A1547916A88D}" type="pres">
      <dgm:prSet presAssocID="{DF1AA060-7CE9-4177-80EF-0D3FB4996A09}" presName="ParentBackground" presStyleLbl="fgAcc1" presStyleIdx="0" presStyleCnt="9"/>
      <dgm:spPr/>
    </dgm:pt>
    <dgm:pt modelId="{A9DD0D28-8119-4B28-8504-70855AA93570}" type="pres">
      <dgm:prSet presAssocID="{DF1AA060-7CE9-4177-80EF-0D3FB4996A09}" presName="Parent9" presStyleLbl="revTx" presStyleIdx="0" presStyleCnt="0">
        <dgm:presLayoutVars>
          <dgm:chMax val="1"/>
          <dgm:chPref val="1"/>
          <dgm:bulletEnabled val="1"/>
        </dgm:presLayoutVars>
      </dgm:prSet>
      <dgm:spPr/>
    </dgm:pt>
    <dgm:pt modelId="{6D442662-CE03-4654-A684-CA923465C976}" type="pres">
      <dgm:prSet presAssocID="{7004000B-3029-477A-B74D-A9B43DF104CD}" presName="Accent8" presStyleCnt="0"/>
      <dgm:spPr/>
    </dgm:pt>
    <dgm:pt modelId="{D6C678EE-00B6-4758-A477-4CBDFE161C82}" type="pres">
      <dgm:prSet presAssocID="{7004000B-3029-477A-B74D-A9B43DF104CD}" presName="Accent" presStyleLbl="node1" presStyleIdx="1" presStyleCnt="9"/>
      <dgm:spPr/>
    </dgm:pt>
    <dgm:pt modelId="{6B25164D-E4CF-4898-AE8D-6E2D37063497}" type="pres">
      <dgm:prSet presAssocID="{7004000B-3029-477A-B74D-A9B43DF104CD}" presName="ParentBackground8" presStyleCnt="0"/>
      <dgm:spPr/>
    </dgm:pt>
    <dgm:pt modelId="{312CFA66-5FDB-495D-98A5-4AB1DE779394}" type="pres">
      <dgm:prSet presAssocID="{7004000B-3029-477A-B74D-A9B43DF104CD}" presName="ParentBackground" presStyleLbl="fgAcc1" presStyleIdx="1" presStyleCnt="9"/>
      <dgm:spPr/>
    </dgm:pt>
    <dgm:pt modelId="{BB1798D7-4A2A-41C2-89A0-A26B69D610F6}" type="pres">
      <dgm:prSet presAssocID="{7004000B-3029-477A-B74D-A9B43DF104CD}" presName="Parent8" presStyleLbl="revTx" presStyleIdx="0" presStyleCnt="0">
        <dgm:presLayoutVars>
          <dgm:chMax val="1"/>
          <dgm:chPref val="1"/>
          <dgm:bulletEnabled val="1"/>
        </dgm:presLayoutVars>
      </dgm:prSet>
      <dgm:spPr/>
    </dgm:pt>
    <dgm:pt modelId="{ED1DCC5D-F029-499C-AE23-8283EE8FADE1}" type="pres">
      <dgm:prSet presAssocID="{4D47733D-E854-45A6-ADFC-67733BB3B4C3}" presName="Accent7" presStyleCnt="0"/>
      <dgm:spPr/>
    </dgm:pt>
    <dgm:pt modelId="{9DE6AC3B-A3E0-43CC-845A-E9FAAFCBDFEA}" type="pres">
      <dgm:prSet presAssocID="{4D47733D-E854-45A6-ADFC-67733BB3B4C3}" presName="Accent" presStyleLbl="node1" presStyleIdx="2" presStyleCnt="9"/>
      <dgm:spPr>
        <a:ln>
          <a:solidFill>
            <a:schemeClr val="accent6"/>
          </a:solidFill>
        </a:ln>
      </dgm:spPr>
    </dgm:pt>
    <dgm:pt modelId="{6FAB8051-60DC-4A3D-ABB8-68EFCE8F5434}" type="pres">
      <dgm:prSet presAssocID="{4D47733D-E854-45A6-ADFC-67733BB3B4C3}" presName="ParentBackground7" presStyleCnt="0"/>
      <dgm:spPr/>
    </dgm:pt>
    <dgm:pt modelId="{0BD3FB0D-1EE5-4697-9A27-0D95B5E54EE9}" type="pres">
      <dgm:prSet presAssocID="{4D47733D-E854-45A6-ADFC-67733BB3B4C3}" presName="ParentBackground" presStyleLbl="fgAcc1" presStyleIdx="2" presStyleCnt="9"/>
      <dgm:spPr/>
    </dgm:pt>
    <dgm:pt modelId="{32C74299-D3FE-4418-8F06-C1605877E6F0}" type="pres">
      <dgm:prSet presAssocID="{4D47733D-E854-45A6-ADFC-67733BB3B4C3}" presName="Parent7" presStyleLbl="revTx" presStyleIdx="0" presStyleCnt="0">
        <dgm:presLayoutVars>
          <dgm:chMax val="1"/>
          <dgm:chPref val="1"/>
          <dgm:bulletEnabled val="1"/>
        </dgm:presLayoutVars>
      </dgm:prSet>
      <dgm:spPr/>
    </dgm:pt>
    <dgm:pt modelId="{40505F99-6FF3-4B05-9DA4-35D8B8763279}" type="pres">
      <dgm:prSet presAssocID="{63997562-F499-444D-9222-081612634583}" presName="Accent6" presStyleCnt="0"/>
      <dgm:spPr/>
    </dgm:pt>
    <dgm:pt modelId="{C84A39E0-DE8E-4F62-99FE-3BED49BDE759}" type="pres">
      <dgm:prSet presAssocID="{63997562-F499-444D-9222-081612634583}" presName="Accent" presStyleLbl="node1" presStyleIdx="3" presStyleCnt="9"/>
      <dgm:spPr/>
    </dgm:pt>
    <dgm:pt modelId="{4FF5C8C8-327F-4E7E-844D-C87E854E0322}" type="pres">
      <dgm:prSet presAssocID="{63997562-F499-444D-9222-081612634583}" presName="ParentBackground6" presStyleCnt="0"/>
      <dgm:spPr/>
    </dgm:pt>
    <dgm:pt modelId="{1FB17F8E-DCE7-4A9F-9A0C-D8BFBED9E3CA}" type="pres">
      <dgm:prSet presAssocID="{63997562-F499-444D-9222-081612634583}" presName="ParentBackground" presStyleLbl="fgAcc1" presStyleIdx="3" presStyleCnt="9"/>
      <dgm:spPr/>
    </dgm:pt>
    <dgm:pt modelId="{BC7B2088-6FB2-498F-9210-8DD4D51FFCED}" type="pres">
      <dgm:prSet presAssocID="{63997562-F499-444D-9222-081612634583}" presName="Parent6" presStyleLbl="revTx" presStyleIdx="0" presStyleCnt="0">
        <dgm:presLayoutVars>
          <dgm:chMax val="1"/>
          <dgm:chPref val="1"/>
          <dgm:bulletEnabled val="1"/>
        </dgm:presLayoutVars>
      </dgm:prSet>
      <dgm:spPr/>
    </dgm:pt>
    <dgm:pt modelId="{DE8F84A1-9F36-4DB4-B70C-0884E77BB1B0}" type="pres">
      <dgm:prSet presAssocID="{D040D2DA-315E-4B4D-80FC-3D73B10379B0}" presName="Accent5" presStyleCnt="0"/>
      <dgm:spPr/>
    </dgm:pt>
    <dgm:pt modelId="{2ED2E336-7FD5-4D2E-8BEF-BE11F619C4C8}" type="pres">
      <dgm:prSet presAssocID="{D040D2DA-315E-4B4D-80FC-3D73B10379B0}" presName="Accent" presStyleLbl="node1" presStyleIdx="4" presStyleCnt="9"/>
      <dgm:spPr/>
    </dgm:pt>
    <dgm:pt modelId="{160413B5-9346-4A56-9572-2ECF25BC3ECE}" type="pres">
      <dgm:prSet presAssocID="{D040D2DA-315E-4B4D-80FC-3D73B10379B0}" presName="ParentBackground5" presStyleCnt="0"/>
      <dgm:spPr/>
    </dgm:pt>
    <dgm:pt modelId="{EC4DE1A6-F3FB-455C-BF33-E123516ECEA4}" type="pres">
      <dgm:prSet presAssocID="{D040D2DA-315E-4B4D-80FC-3D73B10379B0}" presName="ParentBackground" presStyleLbl="fgAcc1" presStyleIdx="4" presStyleCnt="9"/>
      <dgm:spPr/>
    </dgm:pt>
    <dgm:pt modelId="{57E667B5-8A7C-4B31-80EF-5497BA6FFF3B}" type="pres">
      <dgm:prSet presAssocID="{D040D2DA-315E-4B4D-80FC-3D73B10379B0}" presName="Parent5" presStyleLbl="revTx" presStyleIdx="0" presStyleCnt="0">
        <dgm:presLayoutVars>
          <dgm:chMax val="1"/>
          <dgm:chPref val="1"/>
          <dgm:bulletEnabled val="1"/>
        </dgm:presLayoutVars>
      </dgm:prSet>
      <dgm:spPr/>
    </dgm:pt>
    <dgm:pt modelId="{1BAFE324-E38D-41F0-B549-437898189D2E}" type="pres">
      <dgm:prSet presAssocID="{38197026-847C-46B9-85F7-8CFFCF849F26}" presName="Accent4" presStyleCnt="0"/>
      <dgm:spPr/>
    </dgm:pt>
    <dgm:pt modelId="{19279A40-FB62-4247-8367-57A862E02745}" type="pres">
      <dgm:prSet presAssocID="{38197026-847C-46B9-85F7-8CFFCF849F26}" presName="Accent" presStyleLbl="node1" presStyleIdx="5" presStyleCnt="9"/>
      <dgm:spPr/>
    </dgm:pt>
    <dgm:pt modelId="{C0E33269-AF4F-49FD-BEF4-6CE21A0D4D25}" type="pres">
      <dgm:prSet presAssocID="{38197026-847C-46B9-85F7-8CFFCF849F26}" presName="ParentBackground4" presStyleCnt="0"/>
      <dgm:spPr/>
    </dgm:pt>
    <dgm:pt modelId="{3C24B4B4-B998-4DAF-B3AC-7A1CEC57F97C}" type="pres">
      <dgm:prSet presAssocID="{38197026-847C-46B9-85F7-8CFFCF849F26}" presName="ParentBackground" presStyleLbl="fgAcc1" presStyleIdx="5" presStyleCnt="9"/>
      <dgm:spPr/>
    </dgm:pt>
    <dgm:pt modelId="{73AE4A03-A2DA-4C1F-BBCE-A210FA7C9B96}" type="pres">
      <dgm:prSet presAssocID="{38197026-847C-46B9-85F7-8CFFCF849F26}" presName="Parent4" presStyleLbl="revTx" presStyleIdx="0" presStyleCnt="0">
        <dgm:presLayoutVars>
          <dgm:chMax val="1"/>
          <dgm:chPref val="1"/>
          <dgm:bulletEnabled val="1"/>
        </dgm:presLayoutVars>
      </dgm:prSet>
      <dgm:spPr/>
    </dgm:pt>
    <dgm:pt modelId="{5675BB8B-CAFC-4F74-ADFE-1A58017C1652}" type="pres">
      <dgm:prSet presAssocID="{51435782-0B3A-4137-A849-58920AB8D087}" presName="Accent3" presStyleCnt="0"/>
      <dgm:spPr/>
    </dgm:pt>
    <dgm:pt modelId="{CF13FEFD-B1B9-49B6-8A92-99D9E6483448}" type="pres">
      <dgm:prSet presAssocID="{51435782-0B3A-4137-A849-58920AB8D087}" presName="Accent" presStyleLbl="node1" presStyleIdx="6" presStyleCnt="9"/>
      <dgm:spPr/>
    </dgm:pt>
    <dgm:pt modelId="{5593B156-8DBF-4ED6-9DBD-269C28EB2DE4}" type="pres">
      <dgm:prSet presAssocID="{51435782-0B3A-4137-A849-58920AB8D087}" presName="ParentBackground3" presStyleCnt="0"/>
      <dgm:spPr/>
    </dgm:pt>
    <dgm:pt modelId="{C70BE05D-3CE9-4836-82FB-AADD8E4C453E}" type="pres">
      <dgm:prSet presAssocID="{51435782-0B3A-4137-A849-58920AB8D087}" presName="ParentBackground" presStyleLbl="fgAcc1" presStyleIdx="6" presStyleCnt="9"/>
      <dgm:spPr/>
    </dgm:pt>
    <dgm:pt modelId="{3ADB19F9-C6C3-4AAB-B4DF-3CA6AC885AD8}" type="pres">
      <dgm:prSet presAssocID="{51435782-0B3A-4137-A849-58920AB8D087}" presName="Parent3" presStyleLbl="revTx" presStyleIdx="0" presStyleCnt="0">
        <dgm:presLayoutVars>
          <dgm:chMax val="1"/>
          <dgm:chPref val="1"/>
          <dgm:bulletEnabled val="1"/>
        </dgm:presLayoutVars>
      </dgm:prSet>
      <dgm:spPr/>
    </dgm:pt>
    <dgm:pt modelId="{FF9C0FB9-7490-43FA-80FA-B816A79737B7}" type="pres">
      <dgm:prSet presAssocID="{51F27867-73CD-4157-B7B7-F00E7096E438}" presName="Accent2" presStyleCnt="0"/>
      <dgm:spPr/>
    </dgm:pt>
    <dgm:pt modelId="{75ADCECB-04E2-4EF0-BF88-09C0047A01BC}" type="pres">
      <dgm:prSet presAssocID="{51F27867-73CD-4157-B7B7-F00E7096E438}" presName="Accent" presStyleLbl="node1" presStyleIdx="7" presStyleCnt="9"/>
      <dgm:spPr/>
    </dgm:pt>
    <dgm:pt modelId="{94363C8D-E522-4008-919D-F7DEA785271A}" type="pres">
      <dgm:prSet presAssocID="{51F27867-73CD-4157-B7B7-F00E7096E438}" presName="ParentBackground2" presStyleCnt="0"/>
      <dgm:spPr/>
    </dgm:pt>
    <dgm:pt modelId="{FBEE832A-B7D5-485F-81C7-FF914F61BB3F}" type="pres">
      <dgm:prSet presAssocID="{51F27867-73CD-4157-B7B7-F00E7096E438}" presName="ParentBackground" presStyleLbl="fgAcc1" presStyleIdx="7" presStyleCnt="9"/>
      <dgm:spPr/>
    </dgm:pt>
    <dgm:pt modelId="{B15CBB70-EE6C-481E-9095-3102ACBF5D3A}" type="pres">
      <dgm:prSet presAssocID="{51F27867-73CD-4157-B7B7-F00E7096E438}" presName="Parent2" presStyleLbl="revTx" presStyleIdx="0" presStyleCnt="0">
        <dgm:presLayoutVars>
          <dgm:chMax val="1"/>
          <dgm:chPref val="1"/>
          <dgm:bulletEnabled val="1"/>
        </dgm:presLayoutVars>
      </dgm:prSet>
      <dgm:spPr/>
    </dgm:pt>
    <dgm:pt modelId="{D5057743-27BD-49CD-ACE8-5683617CDE81}" type="pres">
      <dgm:prSet presAssocID="{B067180F-30F1-43AD-B185-A57282544921}" presName="Accent1" presStyleCnt="0"/>
      <dgm:spPr/>
    </dgm:pt>
    <dgm:pt modelId="{86ECE2EE-8318-4961-A449-EA5B77A55FD2}" type="pres">
      <dgm:prSet presAssocID="{B067180F-30F1-43AD-B185-A57282544921}" presName="Accent" presStyleLbl="node1" presStyleIdx="8" presStyleCnt="9"/>
      <dgm:spPr/>
    </dgm:pt>
    <dgm:pt modelId="{1A5EC6B4-2E53-432A-9D18-5279556C3F4A}" type="pres">
      <dgm:prSet presAssocID="{B067180F-30F1-43AD-B185-A57282544921}" presName="ParentBackground1" presStyleCnt="0"/>
      <dgm:spPr/>
    </dgm:pt>
    <dgm:pt modelId="{A80DD20F-B967-4AD9-B58C-844F445DF0E0}" type="pres">
      <dgm:prSet presAssocID="{B067180F-30F1-43AD-B185-A57282544921}" presName="ParentBackground" presStyleLbl="fgAcc1" presStyleIdx="8" presStyleCnt="9"/>
      <dgm:spPr/>
    </dgm:pt>
    <dgm:pt modelId="{9DD26CDA-2622-44FA-95ED-90CC0C1B7E8A}" type="pres">
      <dgm:prSet presAssocID="{B067180F-30F1-43AD-B185-A57282544921}" presName="Parent1" presStyleLbl="revTx" presStyleIdx="0" presStyleCnt="0">
        <dgm:presLayoutVars>
          <dgm:chMax val="1"/>
          <dgm:chPref val="1"/>
          <dgm:bulletEnabled val="1"/>
        </dgm:presLayoutVars>
      </dgm:prSet>
      <dgm:spPr/>
    </dgm:pt>
  </dgm:ptLst>
  <dgm:cxnLst>
    <dgm:cxn modelId="{F7CA3302-AE87-4666-B0A4-05D23EA8E7A9}" srcId="{B0CCFF9C-566E-429A-A2AE-F63149EA9EBD}" destId="{DF1AA060-7CE9-4177-80EF-0D3FB4996A09}" srcOrd="8" destOrd="0" parTransId="{4EDBCAAE-355B-41AE-A29A-95B0F2612DAA}" sibTransId="{83A59262-F0C2-4085-AAC1-EBECF4E1BD45}"/>
    <dgm:cxn modelId="{AB9DC602-4381-4790-95C2-C9E3EB7DFC58}" type="presOf" srcId="{DF1AA060-7CE9-4177-80EF-0D3FB4996A09}" destId="{92C8EAD7-DE22-4CBA-BA91-A1547916A88D}" srcOrd="0" destOrd="0" presId="urn:microsoft.com/office/officeart/2011/layout/CircleProcess"/>
    <dgm:cxn modelId="{9B980506-D708-4499-9343-53D54A1A717B}" type="presOf" srcId="{B0CCFF9C-566E-429A-A2AE-F63149EA9EBD}" destId="{1E53DBB1-E6D5-4D7C-B2E6-C478ADCFFA1C}" srcOrd="0" destOrd="0" presId="urn:microsoft.com/office/officeart/2011/layout/CircleProcess"/>
    <dgm:cxn modelId="{0877030B-1472-4053-8E7C-BD963EBBC8B9}" srcId="{B0CCFF9C-566E-429A-A2AE-F63149EA9EBD}" destId="{D040D2DA-315E-4B4D-80FC-3D73B10379B0}" srcOrd="4" destOrd="0" parTransId="{0B5AD111-1080-4453-A2B5-3EB7AEC22A72}" sibTransId="{5597968A-5919-469E-BC16-8F025359A663}"/>
    <dgm:cxn modelId="{0808180C-74A0-43AA-8384-75FD0683970A}" type="presOf" srcId="{63997562-F499-444D-9222-081612634583}" destId="{BC7B2088-6FB2-498F-9210-8DD4D51FFCED}" srcOrd="1" destOrd="0" presId="urn:microsoft.com/office/officeart/2011/layout/CircleProcess"/>
    <dgm:cxn modelId="{D3D91237-62D9-40B3-B1A0-E20723DE3068}" type="presOf" srcId="{7004000B-3029-477A-B74D-A9B43DF104CD}" destId="{BB1798D7-4A2A-41C2-89A0-A26B69D610F6}" srcOrd="1" destOrd="0" presId="urn:microsoft.com/office/officeart/2011/layout/CircleProcess"/>
    <dgm:cxn modelId="{A0083937-8D33-495E-8C7A-9E42A2CC222E}" type="presOf" srcId="{DF1AA060-7CE9-4177-80EF-0D3FB4996A09}" destId="{A9DD0D28-8119-4B28-8504-70855AA93570}" srcOrd="1" destOrd="0" presId="urn:microsoft.com/office/officeart/2011/layout/CircleProcess"/>
    <dgm:cxn modelId="{7D0D075C-C743-4CB4-A5BC-14753EC0ABE0}" type="presOf" srcId="{B067180F-30F1-43AD-B185-A57282544921}" destId="{9DD26CDA-2622-44FA-95ED-90CC0C1B7E8A}" srcOrd="1" destOrd="0" presId="urn:microsoft.com/office/officeart/2011/layout/CircleProcess"/>
    <dgm:cxn modelId="{2DC95943-EACE-4352-A9CD-8B2977F85BB6}" srcId="{B0CCFF9C-566E-429A-A2AE-F63149EA9EBD}" destId="{4D47733D-E854-45A6-ADFC-67733BB3B4C3}" srcOrd="6" destOrd="0" parTransId="{489EB438-E09D-459E-ADB2-41161E303867}" sibTransId="{97F4C271-8D02-487C-A0C0-3322327739A3}"/>
    <dgm:cxn modelId="{551DFC64-193B-4446-A622-AFF4D19D784A}" type="presOf" srcId="{51435782-0B3A-4137-A849-58920AB8D087}" destId="{C70BE05D-3CE9-4836-82FB-AADD8E4C453E}" srcOrd="0" destOrd="0" presId="urn:microsoft.com/office/officeart/2011/layout/CircleProcess"/>
    <dgm:cxn modelId="{88666E65-408C-4F46-9CCE-63C5F71EDE02}" type="presOf" srcId="{51F27867-73CD-4157-B7B7-F00E7096E438}" destId="{FBEE832A-B7D5-485F-81C7-FF914F61BB3F}" srcOrd="0" destOrd="0" presId="urn:microsoft.com/office/officeart/2011/layout/CircleProcess"/>
    <dgm:cxn modelId="{C6ED614A-1E40-445F-B927-1265CABE7FE8}" type="presOf" srcId="{63997562-F499-444D-9222-081612634583}" destId="{1FB17F8E-DCE7-4A9F-9A0C-D8BFBED9E3CA}" srcOrd="0" destOrd="0" presId="urn:microsoft.com/office/officeart/2011/layout/CircleProcess"/>
    <dgm:cxn modelId="{56488D6B-7613-4A98-A910-42249AC95878}" type="presOf" srcId="{D040D2DA-315E-4B4D-80FC-3D73B10379B0}" destId="{57E667B5-8A7C-4B31-80EF-5497BA6FFF3B}" srcOrd="1" destOrd="0" presId="urn:microsoft.com/office/officeart/2011/layout/CircleProcess"/>
    <dgm:cxn modelId="{814C7458-0714-4BB8-9DA5-150275299D9A}" type="presOf" srcId="{D040D2DA-315E-4B4D-80FC-3D73B10379B0}" destId="{EC4DE1A6-F3FB-455C-BF33-E123516ECEA4}" srcOrd="0" destOrd="0" presId="urn:microsoft.com/office/officeart/2011/layout/CircleProcess"/>
    <dgm:cxn modelId="{6EC6AE7A-5D04-488D-B0CB-CEE93B5F27B1}" srcId="{B0CCFF9C-566E-429A-A2AE-F63149EA9EBD}" destId="{B067180F-30F1-43AD-B185-A57282544921}" srcOrd="0" destOrd="0" parTransId="{D73B125D-E7C6-4462-83C6-6ADABB00AD88}" sibTransId="{75E1DF44-824C-4AEC-BD7B-CAE34DEFF85A}"/>
    <dgm:cxn modelId="{FA705D92-6E48-4E39-B933-90B4B24A1BDC}" srcId="{B0CCFF9C-566E-429A-A2AE-F63149EA9EBD}" destId="{51F27867-73CD-4157-B7B7-F00E7096E438}" srcOrd="1" destOrd="0" parTransId="{5312F403-0E01-4A2E-BADB-8E1148F7744C}" sibTransId="{F5AB1991-54B4-4FE9-BE31-E78A848588EA}"/>
    <dgm:cxn modelId="{BA6D5593-D914-4D80-843F-8785B773E492}" type="presOf" srcId="{B067180F-30F1-43AD-B185-A57282544921}" destId="{A80DD20F-B967-4AD9-B58C-844F445DF0E0}" srcOrd="0" destOrd="0" presId="urn:microsoft.com/office/officeart/2011/layout/CircleProcess"/>
    <dgm:cxn modelId="{817DA99E-4C3E-475B-A39F-A9CFBB658EB1}" srcId="{B0CCFF9C-566E-429A-A2AE-F63149EA9EBD}" destId="{51435782-0B3A-4137-A849-58920AB8D087}" srcOrd="2" destOrd="0" parTransId="{3DF55D6D-E02F-43B3-8E7C-9DA9F20526C2}" sibTransId="{0623EB50-427F-4BDC-A288-6DE7B9DB17AA}"/>
    <dgm:cxn modelId="{D8B19CA0-CE32-4FB0-A8F9-59D41A3D6F8D}" type="presOf" srcId="{51435782-0B3A-4137-A849-58920AB8D087}" destId="{3ADB19F9-C6C3-4AAB-B4DF-3CA6AC885AD8}" srcOrd="1" destOrd="0" presId="urn:microsoft.com/office/officeart/2011/layout/CircleProcess"/>
    <dgm:cxn modelId="{1C1F8CAF-A1B1-4EEA-B5BE-A99DDB053D1F}" type="presOf" srcId="{38197026-847C-46B9-85F7-8CFFCF849F26}" destId="{3C24B4B4-B998-4DAF-B3AC-7A1CEC57F97C}" srcOrd="0" destOrd="0" presId="urn:microsoft.com/office/officeart/2011/layout/CircleProcess"/>
    <dgm:cxn modelId="{09226EB8-C05F-4239-A67E-B90C89F5E9F1}" type="presOf" srcId="{4D47733D-E854-45A6-ADFC-67733BB3B4C3}" destId="{32C74299-D3FE-4418-8F06-C1605877E6F0}" srcOrd="1" destOrd="0" presId="urn:microsoft.com/office/officeart/2011/layout/CircleProcess"/>
    <dgm:cxn modelId="{A6CBCCBC-3E09-4090-AE59-96482109DB33}" type="presOf" srcId="{38197026-847C-46B9-85F7-8CFFCF849F26}" destId="{73AE4A03-A2DA-4C1F-BBCE-A210FA7C9B96}" srcOrd="1" destOrd="0" presId="urn:microsoft.com/office/officeart/2011/layout/CircleProcess"/>
    <dgm:cxn modelId="{6AF54FBF-F658-434E-88F4-10DEAEFADF82}" type="presOf" srcId="{51F27867-73CD-4157-B7B7-F00E7096E438}" destId="{B15CBB70-EE6C-481E-9095-3102ACBF5D3A}" srcOrd="1" destOrd="0" presId="urn:microsoft.com/office/officeart/2011/layout/CircleProcess"/>
    <dgm:cxn modelId="{761B75C1-649C-4385-AFA0-028E13FA6A4D}" type="presOf" srcId="{4D47733D-E854-45A6-ADFC-67733BB3B4C3}" destId="{0BD3FB0D-1EE5-4697-9A27-0D95B5E54EE9}" srcOrd="0" destOrd="0" presId="urn:microsoft.com/office/officeart/2011/layout/CircleProcess"/>
    <dgm:cxn modelId="{054DFACD-0387-46CB-9F1F-84EED9A79935}" srcId="{B0CCFF9C-566E-429A-A2AE-F63149EA9EBD}" destId="{38197026-847C-46B9-85F7-8CFFCF849F26}" srcOrd="3" destOrd="0" parTransId="{8B11240F-899E-4C1A-96E5-60C872FBD45F}" sibTransId="{2B72B7C0-D0E4-4A5D-A060-0F592FB2063D}"/>
    <dgm:cxn modelId="{0C1A99E2-CC7E-43B1-B038-C4FAF4590757}" srcId="{B0CCFF9C-566E-429A-A2AE-F63149EA9EBD}" destId="{7004000B-3029-477A-B74D-A9B43DF104CD}" srcOrd="7" destOrd="0" parTransId="{07879929-C83A-42DB-A02C-42468317B596}" sibTransId="{14B06228-8DA8-4C35-BEE5-E05768DDECD3}"/>
    <dgm:cxn modelId="{9BF944E7-E1AC-4863-B88B-5677E10459F3}" type="presOf" srcId="{7004000B-3029-477A-B74D-A9B43DF104CD}" destId="{312CFA66-5FDB-495D-98A5-4AB1DE779394}" srcOrd="0" destOrd="0" presId="urn:microsoft.com/office/officeart/2011/layout/CircleProcess"/>
    <dgm:cxn modelId="{EC24A2EA-E9BE-4D18-BCB8-9F0A73CD7400}" srcId="{B0CCFF9C-566E-429A-A2AE-F63149EA9EBD}" destId="{63997562-F499-444D-9222-081612634583}" srcOrd="5" destOrd="0" parTransId="{6D05918A-4A4D-44F1-852F-122EC412015C}" sibTransId="{64F377B1-BF21-4AEF-A118-F1E5568EEE7B}"/>
    <dgm:cxn modelId="{119F3208-61FB-43E4-B091-8180A6923CDC}" type="presParOf" srcId="{1E53DBB1-E6D5-4D7C-B2E6-C478ADCFFA1C}" destId="{D71FAD62-DD37-4F36-869F-46748E0A0EF2}" srcOrd="0" destOrd="0" presId="urn:microsoft.com/office/officeart/2011/layout/CircleProcess"/>
    <dgm:cxn modelId="{55CFC85E-289C-4001-8E0E-1980A10C6FDE}" type="presParOf" srcId="{D71FAD62-DD37-4F36-869F-46748E0A0EF2}" destId="{AC7607C9-AECE-4C5B-99BF-20C0555E21D4}" srcOrd="0" destOrd="0" presId="urn:microsoft.com/office/officeart/2011/layout/CircleProcess"/>
    <dgm:cxn modelId="{CE4E51FE-2C3E-499B-8190-8D2D8A04A051}" type="presParOf" srcId="{1E53DBB1-E6D5-4D7C-B2E6-C478ADCFFA1C}" destId="{6A160B38-598F-4C2E-B6BF-71DE12746F8B}" srcOrd="1" destOrd="0" presId="urn:microsoft.com/office/officeart/2011/layout/CircleProcess"/>
    <dgm:cxn modelId="{5DA48926-A837-401E-A96C-AB5FB52DD168}" type="presParOf" srcId="{6A160B38-598F-4C2E-B6BF-71DE12746F8B}" destId="{92C8EAD7-DE22-4CBA-BA91-A1547916A88D}" srcOrd="0" destOrd="0" presId="urn:microsoft.com/office/officeart/2011/layout/CircleProcess"/>
    <dgm:cxn modelId="{87301DD6-927C-489F-9F0E-6DEF877E493D}" type="presParOf" srcId="{1E53DBB1-E6D5-4D7C-B2E6-C478ADCFFA1C}" destId="{A9DD0D28-8119-4B28-8504-70855AA93570}" srcOrd="2" destOrd="0" presId="urn:microsoft.com/office/officeart/2011/layout/CircleProcess"/>
    <dgm:cxn modelId="{C4E5270F-24CD-4783-B851-3E4D6E703081}" type="presParOf" srcId="{1E53DBB1-E6D5-4D7C-B2E6-C478ADCFFA1C}" destId="{6D442662-CE03-4654-A684-CA923465C976}" srcOrd="3" destOrd="0" presId="urn:microsoft.com/office/officeart/2011/layout/CircleProcess"/>
    <dgm:cxn modelId="{3E9CDE9A-5CF7-4783-9368-7CBDBF1E429F}" type="presParOf" srcId="{6D442662-CE03-4654-A684-CA923465C976}" destId="{D6C678EE-00B6-4758-A477-4CBDFE161C82}" srcOrd="0" destOrd="0" presId="urn:microsoft.com/office/officeart/2011/layout/CircleProcess"/>
    <dgm:cxn modelId="{C63E6C74-2EFA-46DC-BD02-18FFD5F89129}" type="presParOf" srcId="{1E53DBB1-E6D5-4D7C-B2E6-C478ADCFFA1C}" destId="{6B25164D-E4CF-4898-AE8D-6E2D37063497}" srcOrd="4" destOrd="0" presId="urn:microsoft.com/office/officeart/2011/layout/CircleProcess"/>
    <dgm:cxn modelId="{F8759D7D-79B9-4091-B8B1-7371FED39A51}" type="presParOf" srcId="{6B25164D-E4CF-4898-AE8D-6E2D37063497}" destId="{312CFA66-5FDB-495D-98A5-4AB1DE779394}" srcOrd="0" destOrd="0" presId="urn:microsoft.com/office/officeart/2011/layout/CircleProcess"/>
    <dgm:cxn modelId="{A1C553CB-EA35-47F1-BD70-7CC61074D66C}" type="presParOf" srcId="{1E53DBB1-E6D5-4D7C-B2E6-C478ADCFFA1C}" destId="{BB1798D7-4A2A-41C2-89A0-A26B69D610F6}" srcOrd="5" destOrd="0" presId="urn:microsoft.com/office/officeart/2011/layout/CircleProcess"/>
    <dgm:cxn modelId="{D7B67892-EB03-47B8-BC29-DF6D9CAA66A6}" type="presParOf" srcId="{1E53DBB1-E6D5-4D7C-B2E6-C478ADCFFA1C}" destId="{ED1DCC5D-F029-499C-AE23-8283EE8FADE1}" srcOrd="6" destOrd="0" presId="urn:microsoft.com/office/officeart/2011/layout/CircleProcess"/>
    <dgm:cxn modelId="{77122BCE-C74C-45FA-A550-33B1FDDE6775}" type="presParOf" srcId="{ED1DCC5D-F029-499C-AE23-8283EE8FADE1}" destId="{9DE6AC3B-A3E0-43CC-845A-E9FAAFCBDFEA}" srcOrd="0" destOrd="0" presId="urn:microsoft.com/office/officeart/2011/layout/CircleProcess"/>
    <dgm:cxn modelId="{53DCCF5B-4A51-4FC2-B148-6E5F18C5A03F}" type="presParOf" srcId="{1E53DBB1-E6D5-4D7C-B2E6-C478ADCFFA1C}" destId="{6FAB8051-60DC-4A3D-ABB8-68EFCE8F5434}" srcOrd="7" destOrd="0" presId="urn:microsoft.com/office/officeart/2011/layout/CircleProcess"/>
    <dgm:cxn modelId="{A2AE6A4D-CC6F-459C-B447-BCF1745D92C1}" type="presParOf" srcId="{6FAB8051-60DC-4A3D-ABB8-68EFCE8F5434}" destId="{0BD3FB0D-1EE5-4697-9A27-0D95B5E54EE9}" srcOrd="0" destOrd="0" presId="urn:microsoft.com/office/officeart/2011/layout/CircleProcess"/>
    <dgm:cxn modelId="{AB9CB7A2-402A-4041-94C9-797A453C02A3}" type="presParOf" srcId="{1E53DBB1-E6D5-4D7C-B2E6-C478ADCFFA1C}" destId="{32C74299-D3FE-4418-8F06-C1605877E6F0}" srcOrd="8" destOrd="0" presId="urn:microsoft.com/office/officeart/2011/layout/CircleProcess"/>
    <dgm:cxn modelId="{B83C0EF9-650B-4361-9E51-428B5F99F57A}" type="presParOf" srcId="{1E53DBB1-E6D5-4D7C-B2E6-C478ADCFFA1C}" destId="{40505F99-6FF3-4B05-9DA4-35D8B8763279}" srcOrd="9" destOrd="0" presId="urn:microsoft.com/office/officeart/2011/layout/CircleProcess"/>
    <dgm:cxn modelId="{42682527-D154-4B35-BAF5-91DEC6035824}" type="presParOf" srcId="{40505F99-6FF3-4B05-9DA4-35D8B8763279}" destId="{C84A39E0-DE8E-4F62-99FE-3BED49BDE759}" srcOrd="0" destOrd="0" presId="urn:microsoft.com/office/officeart/2011/layout/CircleProcess"/>
    <dgm:cxn modelId="{06968216-68AD-401B-91FF-329EA4B9DB51}" type="presParOf" srcId="{1E53DBB1-E6D5-4D7C-B2E6-C478ADCFFA1C}" destId="{4FF5C8C8-327F-4E7E-844D-C87E854E0322}" srcOrd="10" destOrd="0" presId="urn:microsoft.com/office/officeart/2011/layout/CircleProcess"/>
    <dgm:cxn modelId="{D4570532-2AAA-4DD7-B11A-912796A833C2}" type="presParOf" srcId="{4FF5C8C8-327F-4E7E-844D-C87E854E0322}" destId="{1FB17F8E-DCE7-4A9F-9A0C-D8BFBED9E3CA}" srcOrd="0" destOrd="0" presId="urn:microsoft.com/office/officeart/2011/layout/CircleProcess"/>
    <dgm:cxn modelId="{8EEEA558-661A-4101-8647-F754D0A4DC39}" type="presParOf" srcId="{1E53DBB1-E6D5-4D7C-B2E6-C478ADCFFA1C}" destId="{BC7B2088-6FB2-498F-9210-8DD4D51FFCED}" srcOrd="11" destOrd="0" presId="urn:microsoft.com/office/officeart/2011/layout/CircleProcess"/>
    <dgm:cxn modelId="{736332B7-77C6-402C-9DC4-5B360C9C0F3E}" type="presParOf" srcId="{1E53DBB1-E6D5-4D7C-B2E6-C478ADCFFA1C}" destId="{DE8F84A1-9F36-4DB4-B70C-0884E77BB1B0}" srcOrd="12" destOrd="0" presId="urn:microsoft.com/office/officeart/2011/layout/CircleProcess"/>
    <dgm:cxn modelId="{51C92C52-A4A5-4DA1-8962-8572020845D7}" type="presParOf" srcId="{DE8F84A1-9F36-4DB4-B70C-0884E77BB1B0}" destId="{2ED2E336-7FD5-4D2E-8BEF-BE11F619C4C8}" srcOrd="0" destOrd="0" presId="urn:microsoft.com/office/officeart/2011/layout/CircleProcess"/>
    <dgm:cxn modelId="{65FAFC0D-3E9E-4239-B86C-886495C671D4}" type="presParOf" srcId="{1E53DBB1-E6D5-4D7C-B2E6-C478ADCFFA1C}" destId="{160413B5-9346-4A56-9572-2ECF25BC3ECE}" srcOrd="13" destOrd="0" presId="urn:microsoft.com/office/officeart/2011/layout/CircleProcess"/>
    <dgm:cxn modelId="{DCF1C6B7-199D-40A1-A27E-0ED24514F33C}" type="presParOf" srcId="{160413B5-9346-4A56-9572-2ECF25BC3ECE}" destId="{EC4DE1A6-F3FB-455C-BF33-E123516ECEA4}" srcOrd="0" destOrd="0" presId="urn:microsoft.com/office/officeart/2011/layout/CircleProcess"/>
    <dgm:cxn modelId="{B91BDC11-98CE-48B7-BB56-4C6FD6215598}" type="presParOf" srcId="{1E53DBB1-E6D5-4D7C-B2E6-C478ADCFFA1C}" destId="{57E667B5-8A7C-4B31-80EF-5497BA6FFF3B}" srcOrd="14" destOrd="0" presId="urn:microsoft.com/office/officeart/2011/layout/CircleProcess"/>
    <dgm:cxn modelId="{0B673AB2-B6D1-4CB9-95BC-7141C97770FF}" type="presParOf" srcId="{1E53DBB1-E6D5-4D7C-B2E6-C478ADCFFA1C}" destId="{1BAFE324-E38D-41F0-B549-437898189D2E}" srcOrd="15" destOrd="0" presId="urn:microsoft.com/office/officeart/2011/layout/CircleProcess"/>
    <dgm:cxn modelId="{39807B94-0C4C-45E3-8779-232A70773237}" type="presParOf" srcId="{1BAFE324-E38D-41F0-B549-437898189D2E}" destId="{19279A40-FB62-4247-8367-57A862E02745}" srcOrd="0" destOrd="0" presId="urn:microsoft.com/office/officeart/2011/layout/CircleProcess"/>
    <dgm:cxn modelId="{A5A9802B-513D-4956-8C58-1C6E29FD0A35}" type="presParOf" srcId="{1E53DBB1-E6D5-4D7C-B2E6-C478ADCFFA1C}" destId="{C0E33269-AF4F-49FD-BEF4-6CE21A0D4D25}" srcOrd="16" destOrd="0" presId="urn:microsoft.com/office/officeart/2011/layout/CircleProcess"/>
    <dgm:cxn modelId="{D89820FE-FB03-41C8-ADB7-D576F425BC77}" type="presParOf" srcId="{C0E33269-AF4F-49FD-BEF4-6CE21A0D4D25}" destId="{3C24B4B4-B998-4DAF-B3AC-7A1CEC57F97C}" srcOrd="0" destOrd="0" presId="urn:microsoft.com/office/officeart/2011/layout/CircleProcess"/>
    <dgm:cxn modelId="{CD07BAA3-5AD4-43A0-A71E-F84C3BA12852}" type="presParOf" srcId="{1E53DBB1-E6D5-4D7C-B2E6-C478ADCFFA1C}" destId="{73AE4A03-A2DA-4C1F-BBCE-A210FA7C9B96}" srcOrd="17" destOrd="0" presId="urn:microsoft.com/office/officeart/2011/layout/CircleProcess"/>
    <dgm:cxn modelId="{3DCCBC14-67C6-425A-BF85-D0CAD91D18E0}" type="presParOf" srcId="{1E53DBB1-E6D5-4D7C-B2E6-C478ADCFFA1C}" destId="{5675BB8B-CAFC-4F74-ADFE-1A58017C1652}" srcOrd="18" destOrd="0" presId="urn:microsoft.com/office/officeart/2011/layout/CircleProcess"/>
    <dgm:cxn modelId="{1A83606A-BF6B-46F4-B2FA-7B442A6F1D08}" type="presParOf" srcId="{5675BB8B-CAFC-4F74-ADFE-1A58017C1652}" destId="{CF13FEFD-B1B9-49B6-8A92-99D9E6483448}" srcOrd="0" destOrd="0" presId="urn:microsoft.com/office/officeart/2011/layout/CircleProcess"/>
    <dgm:cxn modelId="{92FADFB1-7E5D-4816-AD1B-9D56C4A89FC3}" type="presParOf" srcId="{1E53DBB1-E6D5-4D7C-B2E6-C478ADCFFA1C}" destId="{5593B156-8DBF-4ED6-9DBD-269C28EB2DE4}" srcOrd="19" destOrd="0" presId="urn:microsoft.com/office/officeart/2011/layout/CircleProcess"/>
    <dgm:cxn modelId="{81D0E43E-039C-4040-A406-88517A21B7BE}" type="presParOf" srcId="{5593B156-8DBF-4ED6-9DBD-269C28EB2DE4}" destId="{C70BE05D-3CE9-4836-82FB-AADD8E4C453E}" srcOrd="0" destOrd="0" presId="urn:microsoft.com/office/officeart/2011/layout/CircleProcess"/>
    <dgm:cxn modelId="{BD07D85F-DA8C-4C51-A9BF-82BDCD4DD623}" type="presParOf" srcId="{1E53DBB1-E6D5-4D7C-B2E6-C478ADCFFA1C}" destId="{3ADB19F9-C6C3-4AAB-B4DF-3CA6AC885AD8}" srcOrd="20" destOrd="0" presId="urn:microsoft.com/office/officeart/2011/layout/CircleProcess"/>
    <dgm:cxn modelId="{6B15271B-A864-4191-8B2D-F287CC18B4B9}" type="presParOf" srcId="{1E53DBB1-E6D5-4D7C-B2E6-C478ADCFFA1C}" destId="{FF9C0FB9-7490-43FA-80FA-B816A79737B7}" srcOrd="21" destOrd="0" presId="urn:microsoft.com/office/officeart/2011/layout/CircleProcess"/>
    <dgm:cxn modelId="{D240949F-0CEC-47A6-803E-79E84A45AD43}" type="presParOf" srcId="{FF9C0FB9-7490-43FA-80FA-B816A79737B7}" destId="{75ADCECB-04E2-4EF0-BF88-09C0047A01BC}" srcOrd="0" destOrd="0" presId="urn:microsoft.com/office/officeart/2011/layout/CircleProcess"/>
    <dgm:cxn modelId="{53404FB1-6FDD-4B45-A9B9-70C7478F4BCA}" type="presParOf" srcId="{1E53DBB1-E6D5-4D7C-B2E6-C478ADCFFA1C}" destId="{94363C8D-E522-4008-919D-F7DEA785271A}" srcOrd="22" destOrd="0" presId="urn:microsoft.com/office/officeart/2011/layout/CircleProcess"/>
    <dgm:cxn modelId="{9E95E8FE-66B7-4ED8-B459-C9EE3EBDCBB7}" type="presParOf" srcId="{94363C8D-E522-4008-919D-F7DEA785271A}" destId="{FBEE832A-B7D5-485F-81C7-FF914F61BB3F}" srcOrd="0" destOrd="0" presId="urn:microsoft.com/office/officeart/2011/layout/CircleProcess"/>
    <dgm:cxn modelId="{F8AB7CD2-E6F9-4AD9-AAEC-010A693B098E}" type="presParOf" srcId="{1E53DBB1-E6D5-4D7C-B2E6-C478ADCFFA1C}" destId="{B15CBB70-EE6C-481E-9095-3102ACBF5D3A}" srcOrd="23" destOrd="0" presId="urn:microsoft.com/office/officeart/2011/layout/CircleProcess"/>
    <dgm:cxn modelId="{F8720E8A-9414-49A9-86E6-6F040A48B25C}" type="presParOf" srcId="{1E53DBB1-E6D5-4D7C-B2E6-C478ADCFFA1C}" destId="{D5057743-27BD-49CD-ACE8-5683617CDE81}" srcOrd="24" destOrd="0" presId="urn:microsoft.com/office/officeart/2011/layout/CircleProcess"/>
    <dgm:cxn modelId="{CF382580-6EED-4CCF-81E8-611A1592386B}" type="presParOf" srcId="{D5057743-27BD-49CD-ACE8-5683617CDE81}" destId="{86ECE2EE-8318-4961-A449-EA5B77A55FD2}" srcOrd="0" destOrd="0" presId="urn:microsoft.com/office/officeart/2011/layout/CircleProcess"/>
    <dgm:cxn modelId="{37F31CD9-D654-4CB5-81FF-63B0AAD6944C}" type="presParOf" srcId="{1E53DBB1-E6D5-4D7C-B2E6-C478ADCFFA1C}" destId="{1A5EC6B4-2E53-432A-9D18-5279556C3F4A}" srcOrd="25" destOrd="0" presId="urn:microsoft.com/office/officeart/2011/layout/CircleProcess"/>
    <dgm:cxn modelId="{1845FE34-A3E4-4B20-880F-B9FF4BB4B80D}" type="presParOf" srcId="{1A5EC6B4-2E53-432A-9D18-5279556C3F4A}" destId="{A80DD20F-B967-4AD9-B58C-844F445DF0E0}" srcOrd="0" destOrd="0" presId="urn:microsoft.com/office/officeart/2011/layout/CircleProcess"/>
    <dgm:cxn modelId="{DCD14741-0358-49C7-BD9B-06425A77B28B}" type="presParOf" srcId="{1E53DBB1-E6D5-4D7C-B2E6-C478ADCFFA1C}" destId="{9DD26CDA-2622-44FA-95ED-90CC0C1B7E8A}" srcOrd="26" destOrd="0" presId="urn:microsoft.com/office/officeart/2011/layout/Circle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B0CCFF9C-566E-429A-A2AE-F63149EA9EBD}" type="doc">
      <dgm:prSet loTypeId="urn:microsoft.com/office/officeart/2011/layout/CircleProcess" loCatId="process" qsTypeId="urn:microsoft.com/office/officeart/2005/8/quickstyle/simple2" qsCatId="simple" csTypeId="urn:microsoft.com/office/officeart/2005/8/colors/accent1_2" csCatId="accent1" phldr="1"/>
      <dgm:spPr/>
      <dgm:t>
        <a:bodyPr/>
        <a:lstStyle/>
        <a:p>
          <a:endParaRPr lang="nl-BE"/>
        </a:p>
      </dgm:t>
    </dgm:pt>
    <dgm:pt modelId="{B067180F-30F1-43AD-B185-A57282544921}">
      <dgm:prSet phldrT="[Text]"/>
      <dgm:spPr/>
      <dgm:t>
        <a:bodyPr/>
        <a:lstStyle/>
        <a:p>
          <a:r>
            <a:rPr lang="nl-BE" dirty="0"/>
            <a:t>School-doelen sessie</a:t>
          </a:r>
        </a:p>
      </dgm:t>
    </dgm:pt>
    <dgm:pt modelId="{D73B125D-E7C6-4462-83C6-6ADABB00AD88}" type="parTrans" cxnId="{6EC6AE7A-5D04-488D-B0CB-CEE93B5F27B1}">
      <dgm:prSet/>
      <dgm:spPr/>
      <dgm:t>
        <a:bodyPr/>
        <a:lstStyle/>
        <a:p>
          <a:endParaRPr lang="nl-BE"/>
        </a:p>
      </dgm:t>
    </dgm:pt>
    <dgm:pt modelId="{75E1DF44-824C-4AEC-BD7B-CAE34DEFF85A}" type="sibTrans" cxnId="{6EC6AE7A-5D04-488D-B0CB-CEE93B5F27B1}">
      <dgm:prSet/>
      <dgm:spPr/>
      <dgm:t>
        <a:bodyPr/>
        <a:lstStyle/>
        <a:p>
          <a:endParaRPr lang="nl-BE"/>
        </a:p>
      </dgm:t>
    </dgm:pt>
    <dgm:pt modelId="{51F27867-73CD-4157-B7B7-F00E7096E438}">
      <dgm:prSet phldrT="[Text]"/>
      <dgm:spPr>
        <a:ln>
          <a:solidFill>
            <a:schemeClr val="accent6"/>
          </a:solidFill>
        </a:ln>
      </dgm:spPr>
      <dgm:t>
        <a:bodyPr/>
        <a:lstStyle/>
        <a:p>
          <a:r>
            <a:rPr lang="nl-BE" dirty="0"/>
            <a:t>Team ambitie &amp; intervisie</a:t>
          </a:r>
        </a:p>
      </dgm:t>
    </dgm:pt>
    <dgm:pt modelId="{5312F403-0E01-4A2E-BADB-8E1148F7744C}" type="parTrans" cxnId="{FA705D92-6E48-4E39-B933-90B4B24A1BDC}">
      <dgm:prSet/>
      <dgm:spPr/>
      <dgm:t>
        <a:bodyPr/>
        <a:lstStyle/>
        <a:p>
          <a:endParaRPr lang="nl-BE"/>
        </a:p>
      </dgm:t>
    </dgm:pt>
    <dgm:pt modelId="{F5AB1991-54B4-4FE9-BE31-E78A848588EA}" type="sibTrans" cxnId="{FA705D92-6E48-4E39-B933-90B4B24A1BDC}">
      <dgm:prSet/>
      <dgm:spPr/>
      <dgm:t>
        <a:bodyPr/>
        <a:lstStyle/>
        <a:p>
          <a:endParaRPr lang="nl-BE"/>
        </a:p>
      </dgm:t>
    </dgm:pt>
    <dgm:pt modelId="{51435782-0B3A-4137-A849-58920AB8D087}">
      <dgm:prSet phldrT="[Text]"/>
      <dgm:spPr/>
      <dgm:t>
        <a:bodyPr/>
        <a:lstStyle/>
        <a:p>
          <a:r>
            <a:rPr lang="nl-BE"/>
            <a:t>Teambord-sessie</a:t>
          </a:r>
          <a:endParaRPr lang="nl-BE" dirty="0"/>
        </a:p>
      </dgm:t>
    </dgm:pt>
    <dgm:pt modelId="{3DF55D6D-E02F-43B3-8E7C-9DA9F20526C2}" type="parTrans" cxnId="{817DA99E-4C3E-475B-A39F-A9CFBB658EB1}">
      <dgm:prSet/>
      <dgm:spPr/>
      <dgm:t>
        <a:bodyPr/>
        <a:lstStyle/>
        <a:p>
          <a:endParaRPr lang="nl-BE"/>
        </a:p>
      </dgm:t>
    </dgm:pt>
    <dgm:pt modelId="{0623EB50-427F-4BDC-A288-6DE7B9DB17AA}" type="sibTrans" cxnId="{817DA99E-4C3E-475B-A39F-A9CFBB658EB1}">
      <dgm:prSet/>
      <dgm:spPr/>
      <dgm:t>
        <a:bodyPr/>
        <a:lstStyle/>
        <a:p>
          <a:endParaRPr lang="nl-BE"/>
        </a:p>
      </dgm:t>
    </dgm:pt>
    <dgm:pt modelId="{38197026-847C-46B9-85F7-8CFFCF849F26}">
      <dgm:prSet phldrT="[Text]"/>
      <dgm:spPr/>
      <dgm:t>
        <a:bodyPr/>
        <a:lstStyle/>
        <a:p>
          <a:r>
            <a:rPr lang="nl-BE"/>
            <a:t>Teambord-sessie</a:t>
          </a:r>
          <a:endParaRPr lang="nl-BE" dirty="0"/>
        </a:p>
      </dgm:t>
    </dgm:pt>
    <dgm:pt modelId="{8B11240F-899E-4C1A-96E5-60C872FBD45F}" type="parTrans" cxnId="{054DFACD-0387-46CB-9F1F-84EED9A79935}">
      <dgm:prSet/>
      <dgm:spPr/>
      <dgm:t>
        <a:bodyPr/>
        <a:lstStyle/>
        <a:p>
          <a:endParaRPr lang="nl-BE"/>
        </a:p>
      </dgm:t>
    </dgm:pt>
    <dgm:pt modelId="{2B72B7C0-D0E4-4A5D-A060-0F592FB2063D}" type="sibTrans" cxnId="{054DFACD-0387-46CB-9F1F-84EED9A79935}">
      <dgm:prSet/>
      <dgm:spPr/>
      <dgm:t>
        <a:bodyPr/>
        <a:lstStyle/>
        <a:p>
          <a:endParaRPr lang="nl-BE"/>
        </a:p>
      </dgm:t>
    </dgm:pt>
    <dgm:pt modelId="{D040D2DA-315E-4B4D-80FC-3D73B10379B0}">
      <dgm:prSet phldrT="[Text]"/>
      <dgm:spPr/>
      <dgm:t>
        <a:bodyPr/>
        <a:lstStyle/>
        <a:p>
          <a:r>
            <a:rPr lang="nl-BE"/>
            <a:t>Teambord-sessie</a:t>
          </a:r>
          <a:endParaRPr lang="nl-BE" dirty="0"/>
        </a:p>
      </dgm:t>
    </dgm:pt>
    <dgm:pt modelId="{0B5AD111-1080-4453-A2B5-3EB7AEC22A72}" type="parTrans" cxnId="{0877030B-1472-4053-8E7C-BD963EBBC8B9}">
      <dgm:prSet/>
      <dgm:spPr/>
      <dgm:t>
        <a:bodyPr/>
        <a:lstStyle/>
        <a:p>
          <a:endParaRPr lang="nl-BE"/>
        </a:p>
      </dgm:t>
    </dgm:pt>
    <dgm:pt modelId="{5597968A-5919-469E-BC16-8F025359A663}" type="sibTrans" cxnId="{0877030B-1472-4053-8E7C-BD963EBBC8B9}">
      <dgm:prSet/>
      <dgm:spPr/>
      <dgm:t>
        <a:bodyPr/>
        <a:lstStyle/>
        <a:p>
          <a:endParaRPr lang="nl-BE"/>
        </a:p>
      </dgm:t>
    </dgm:pt>
    <dgm:pt modelId="{63997562-F499-444D-9222-081612634583}">
      <dgm:prSet phldrT="[Text]"/>
      <dgm:spPr/>
      <dgm:t>
        <a:bodyPr/>
        <a:lstStyle/>
        <a:p>
          <a:r>
            <a:rPr lang="nl-BE"/>
            <a:t>Teambord-sessie</a:t>
          </a:r>
          <a:endParaRPr lang="nl-BE" dirty="0"/>
        </a:p>
      </dgm:t>
    </dgm:pt>
    <dgm:pt modelId="{6D05918A-4A4D-44F1-852F-122EC412015C}" type="parTrans" cxnId="{EC24A2EA-E9BE-4D18-BCB8-9F0A73CD7400}">
      <dgm:prSet/>
      <dgm:spPr/>
      <dgm:t>
        <a:bodyPr/>
        <a:lstStyle/>
        <a:p>
          <a:endParaRPr lang="nl-BE"/>
        </a:p>
      </dgm:t>
    </dgm:pt>
    <dgm:pt modelId="{64F377B1-BF21-4AEF-A118-F1E5568EEE7B}" type="sibTrans" cxnId="{EC24A2EA-E9BE-4D18-BCB8-9F0A73CD7400}">
      <dgm:prSet/>
      <dgm:spPr/>
      <dgm:t>
        <a:bodyPr/>
        <a:lstStyle/>
        <a:p>
          <a:endParaRPr lang="nl-BE"/>
        </a:p>
      </dgm:t>
    </dgm:pt>
    <dgm:pt modelId="{4D47733D-E854-45A6-ADFC-67733BB3B4C3}">
      <dgm:prSet phldrT="[Text]"/>
      <dgm:spPr>
        <a:ln>
          <a:solidFill>
            <a:schemeClr val="accent6"/>
          </a:solidFill>
        </a:ln>
      </dgm:spPr>
      <dgm:t>
        <a:bodyPr/>
        <a:lstStyle/>
        <a:p>
          <a:r>
            <a:rPr lang="nl-BE" dirty="0"/>
            <a:t>Ambitie en intervisie</a:t>
          </a:r>
        </a:p>
      </dgm:t>
    </dgm:pt>
    <dgm:pt modelId="{489EB438-E09D-459E-ADB2-41161E303867}" type="parTrans" cxnId="{2DC95943-EACE-4352-A9CD-8B2977F85BB6}">
      <dgm:prSet/>
      <dgm:spPr/>
      <dgm:t>
        <a:bodyPr/>
        <a:lstStyle/>
        <a:p>
          <a:endParaRPr lang="nl-BE"/>
        </a:p>
      </dgm:t>
    </dgm:pt>
    <dgm:pt modelId="{97F4C271-8D02-487C-A0C0-3322327739A3}" type="sibTrans" cxnId="{2DC95943-EACE-4352-A9CD-8B2977F85BB6}">
      <dgm:prSet/>
      <dgm:spPr/>
      <dgm:t>
        <a:bodyPr/>
        <a:lstStyle/>
        <a:p>
          <a:endParaRPr lang="nl-BE"/>
        </a:p>
      </dgm:t>
    </dgm:pt>
    <dgm:pt modelId="{7004000B-3029-477A-B74D-A9B43DF104CD}">
      <dgm:prSet phldrT="[Text]"/>
      <dgm:spPr/>
      <dgm:t>
        <a:bodyPr/>
        <a:lstStyle/>
        <a:p>
          <a:r>
            <a:rPr lang="nl-BE"/>
            <a:t>Teambord-sessie</a:t>
          </a:r>
          <a:endParaRPr lang="nl-BE" dirty="0"/>
        </a:p>
      </dgm:t>
    </dgm:pt>
    <dgm:pt modelId="{07879929-C83A-42DB-A02C-42468317B596}" type="parTrans" cxnId="{0C1A99E2-CC7E-43B1-B038-C4FAF4590757}">
      <dgm:prSet/>
      <dgm:spPr/>
      <dgm:t>
        <a:bodyPr/>
        <a:lstStyle/>
        <a:p>
          <a:endParaRPr lang="nl-BE"/>
        </a:p>
      </dgm:t>
    </dgm:pt>
    <dgm:pt modelId="{14B06228-8DA8-4C35-BEE5-E05768DDECD3}" type="sibTrans" cxnId="{0C1A99E2-CC7E-43B1-B038-C4FAF4590757}">
      <dgm:prSet/>
      <dgm:spPr/>
      <dgm:t>
        <a:bodyPr/>
        <a:lstStyle/>
        <a:p>
          <a:endParaRPr lang="nl-BE"/>
        </a:p>
      </dgm:t>
    </dgm:pt>
    <dgm:pt modelId="{DF1AA060-7CE9-4177-80EF-0D3FB4996A09}">
      <dgm:prSet phldrT="[Text]"/>
      <dgm:spPr>
        <a:ln>
          <a:solidFill>
            <a:srgbClr val="92D050"/>
          </a:solidFill>
        </a:ln>
      </dgm:spPr>
      <dgm:t>
        <a:bodyPr/>
        <a:lstStyle/>
        <a:p>
          <a:r>
            <a:rPr lang="nl-BE" dirty="0"/>
            <a:t>School state-of-the-union</a:t>
          </a:r>
        </a:p>
      </dgm:t>
    </dgm:pt>
    <dgm:pt modelId="{4EDBCAAE-355B-41AE-A29A-95B0F2612DAA}" type="parTrans" cxnId="{F7CA3302-AE87-4666-B0A4-05D23EA8E7A9}">
      <dgm:prSet/>
      <dgm:spPr/>
      <dgm:t>
        <a:bodyPr/>
        <a:lstStyle/>
        <a:p>
          <a:endParaRPr lang="nl-BE"/>
        </a:p>
      </dgm:t>
    </dgm:pt>
    <dgm:pt modelId="{83A59262-F0C2-4085-AAC1-EBECF4E1BD45}" type="sibTrans" cxnId="{F7CA3302-AE87-4666-B0A4-05D23EA8E7A9}">
      <dgm:prSet/>
      <dgm:spPr/>
      <dgm:t>
        <a:bodyPr/>
        <a:lstStyle/>
        <a:p>
          <a:endParaRPr lang="nl-BE"/>
        </a:p>
      </dgm:t>
    </dgm:pt>
    <dgm:pt modelId="{EBFD8B39-097F-42CA-A7AD-8B1A57EE45CC}">
      <dgm:prSet phldrT="[Text]"/>
      <dgm:spPr/>
      <dgm:t>
        <a:bodyPr/>
        <a:lstStyle/>
        <a:p>
          <a:endParaRPr lang="nl-BE" dirty="0"/>
        </a:p>
      </dgm:t>
    </dgm:pt>
    <dgm:pt modelId="{199873D4-7EF5-405B-9ECF-2CE5BFAF768F}" type="parTrans" cxnId="{E5C3F27C-6058-4370-BF19-183BC6B68888}">
      <dgm:prSet/>
      <dgm:spPr/>
      <dgm:t>
        <a:bodyPr/>
        <a:lstStyle/>
        <a:p>
          <a:endParaRPr lang="nl-BE"/>
        </a:p>
      </dgm:t>
    </dgm:pt>
    <dgm:pt modelId="{DE0BA917-79F8-4CDA-87B5-30BA1B8F226F}" type="sibTrans" cxnId="{E5C3F27C-6058-4370-BF19-183BC6B68888}">
      <dgm:prSet/>
      <dgm:spPr/>
      <dgm:t>
        <a:bodyPr/>
        <a:lstStyle/>
        <a:p>
          <a:endParaRPr lang="nl-BE"/>
        </a:p>
      </dgm:t>
    </dgm:pt>
    <dgm:pt modelId="{1E53DBB1-E6D5-4D7C-B2E6-C478ADCFFA1C}" type="pres">
      <dgm:prSet presAssocID="{B0CCFF9C-566E-429A-A2AE-F63149EA9EBD}" presName="Name0" presStyleCnt="0">
        <dgm:presLayoutVars>
          <dgm:chMax val="11"/>
          <dgm:chPref val="11"/>
          <dgm:dir/>
          <dgm:resizeHandles/>
        </dgm:presLayoutVars>
      </dgm:prSet>
      <dgm:spPr/>
    </dgm:pt>
    <dgm:pt modelId="{28CD2D92-F6D5-47E9-B8A0-789DCA660AE2}" type="pres">
      <dgm:prSet presAssocID="{EBFD8B39-097F-42CA-A7AD-8B1A57EE45CC}" presName="Accent10" presStyleCnt="0"/>
      <dgm:spPr/>
    </dgm:pt>
    <dgm:pt modelId="{CC9467E7-74B9-447E-AC6C-311FEFA8BDBF}" type="pres">
      <dgm:prSet presAssocID="{EBFD8B39-097F-42CA-A7AD-8B1A57EE45CC}" presName="Accent" presStyleLbl="node1" presStyleIdx="0" presStyleCnt="10"/>
      <dgm:spPr/>
    </dgm:pt>
    <dgm:pt modelId="{1FF20C49-FAEE-4213-896E-8688336CA191}" type="pres">
      <dgm:prSet presAssocID="{EBFD8B39-097F-42CA-A7AD-8B1A57EE45CC}" presName="ParentBackground10" presStyleCnt="0"/>
      <dgm:spPr/>
    </dgm:pt>
    <dgm:pt modelId="{55F7A427-319E-47B5-ABBC-F7D7D19CFD0A}" type="pres">
      <dgm:prSet presAssocID="{EBFD8B39-097F-42CA-A7AD-8B1A57EE45CC}" presName="ParentBackground" presStyleLbl="fgAcc1" presStyleIdx="0" presStyleCnt="10"/>
      <dgm:spPr/>
    </dgm:pt>
    <dgm:pt modelId="{1ED9F260-4458-4493-9A1E-1E387C8D0BAB}" type="pres">
      <dgm:prSet presAssocID="{EBFD8B39-097F-42CA-A7AD-8B1A57EE45CC}" presName="Parent10" presStyleLbl="revTx" presStyleIdx="0" presStyleCnt="0">
        <dgm:presLayoutVars>
          <dgm:chMax val="1"/>
          <dgm:chPref val="1"/>
          <dgm:bulletEnabled val="1"/>
        </dgm:presLayoutVars>
      </dgm:prSet>
      <dgm:spPr/>
    </dgm:pt>
    <dgm:pt modelId="{D71FAD62-DD37-4F36-869F-46748E0A0EF2}" type="pres">
      <dgm:prSet presAssocID="{DF1AA060-7CE9-4177-80EF-0D3FB4996A09}" presName="Accent9" presStyleCnt="0"/>
      <dgm:spPr/>
    </dgm:pt>
    <dgm:pt modelId="{AC7607C9-AECE-4C5B-99BF-20C0555E21D4}" type="pres">
      <dgm:prSet presAssocID="{DF1AA060-7CE9-4177-80EF-0D3FB4996A09}" presName="Accent" presStyleLbl="node1" presStyleIdx="1" presStyleCnt="10"/>
      <dgm:spPr>
        <a:ln>
          <a:solidFill>
            <a:srgbClr val="92D050"/>
          </a:solidFill>
        </a:ln>
      </dgm:spPr>
    </dgm:pt>
    <dgm:pt modelId="{6A160B38-598F-4C2E-B6BF-71DE12746F8B}" type="pres">
      <dgm:prSet presAssocID="{DF1AA060-7CE9-4177-80EF-0D3FB4996A09}" presName="ParentBackground9" presStyleCnt="0"/>
      <dgm:spPr/>
    </dgm:pt>
    <dgm:pt modelId="{92C8EAD7-DE22-4CBA-BA91-A1547916A88D}" type="pres">
      <dgm:prSet presAssocID="{DF1AA060-7CE9-4177-80EF-0D3FB4996A09}" presName="ParentBackground" presStyleLbl="fgAcc1" presStyleIdx="1" presStyleCnt="10"/>
      <dgm:spPr/>
    </dgm:pt>
    <dgm:pt modelId="{A9DD0D28-8119-4B28-8504-70855AA93570}" type="pres">
      <dgm:prSet presAssocID="{DF1AA060-7CE9-4177-80EF-0D3FB4996A09}" presName="Parent9" presStyleLbl="revTx" presStyleIdx="0" presStyleCnt="0">
        <dgm:presLayoutVars>
          <dgm:chMax val="1"/>
          <dgm:chPref val="1"/>
          <dgm:bulletEnabled val="1"/>
        </dgm:presLayoutVars>
      </dgm:prSet>
      <dgm:spPr/>
    </dgm:pt>
    <dgm:pt modelId="{6D442662-CE03-4654-A684-CA923465C976}" type="pres">
      <dgm:prSet presAssocID="{7004000B-3029-477A-B74D-A9B43DF104CD}" presName="Accent8" presStyleCnt="0"/>
      <dgm:spPr/>
    </dgm:pt>
    <dgm:pt modelId="{D6C678EE-00B6-4758-A477-4CBDFE161C82}" type="pres">
      <dgm:prSet presAssocID="{7004000B-3029-477A-B74D-A9B43DF104CD}" presName="Accent" presStyleLbl="node1" presStyleIdx="2" presStyleCnt="10"/>
      <dgm:spPr/>
    </dgm:pt>
    <dgm:pt modelId="{6B25164D-E4CF-4898-AE8D-6E2D37063497}" type="pres">
      <dgm:prSet presAssocID="{7004000B-3029-477A-B74D-A9B43DF104CD}" presName="ParentBackground8" presStyleCnt="0"/>
      <dgm:spPr/>
    </dgm:pt>
    <dgm:pt modelId="{312CFA66-5FDB-495D-98A5-4AB1DE779394}" type="pres">
      <dgm:prSet presAssocID="{7004000B-3029-477A-B74D-A9B43DF104CD}" presName="ParentBackground" presStyleLbl="fgAcc1" presStyleIdx="2" presStyleCnt="10"/>
      <dgm:spPr/>
    </dgm:pt>
    <dgm:pt modelId="{BB1798D7-4A2A-41C2-89A0-A26B69D610F6}" type="pres">
      <dgm:prSet presAssocID="{7004000B-3029-477A-B74D-A9B43DF104CD}" presName="Parent8" presStyleLbl="revTx" presStyleIdx="0" presStyleCnt="0">
        <dgm:presLayoutVars>
          <dgm:chMax val="1"/>
          <dgm:chPref val="1"/>
          <dgm:bulletEnabled val="1"/>
        </dgm:presLayoutVars>
      </dgm:prSet>
      <dgm:spPr/>
    </dgm:pt>
    <dgm:pt modelId="{ED1DCC5D-F029-499C-AE23-8283EE8FADE1}" type="pres">
      <dgm:prSet presAssocID="{4D47733D-E854-45A6-ADFC-67733BB3B4C3}" presName="Accent7" presStyleCnt="0"/>
      <dgm:spPr/>
    </dgm:pt>
    <dgm:pt modelId="{9DE6AC3B-A3E0-43CC-845A-E9FAAFCBDFEA}" type="pres">
      <dgm:prSet presAssocID="{4D47733D-E854-45A6-ADFC-67733BB3B4C3}" presName="Accent" presStyleLbl="node1" presStyleIdx="3" presStyleCnt="10"/>
      <dgm:spPr>
        <a:ln>
          <a:solidFill>
            <a:schemeClr val="accent6"/>
          </a:solidFill>
        </a:ln>
      </dgm:spPr>
    </dgm:pt>
    <dgm:pt modelId="{6FAB8051-60DC-4A3D-ABB8-68EFCE8F5434}" type="pres">
      <dgm:prSet presAssocID="{4D47733D-E854-45A6-ADFC-67733BB3B4C3}" presName="ParentBackground7" presStyleCnt="0"/>
      <dgm:spPr/>
    </dgm:pt>
    <dgm:pt modelId="{0BD3FB0D-1EE5-4697-9A27-0D95B5E54EE9}" type="pres">
      <dgm:prSet presAssocID="{4D47733D-E854-45A6-ADFC-67733BB3B4C3}" presName="ParentBackground" presStyleLbl="fgAcc1" presStyleIdx="3" presStyleCnt="10"/>
      <dgm:spPr/>
    </dgm:pt>
    <dgm:pt modelId="{32C74299-D3FE-4418-8F06-C1605877E6F0}" type="pres">
      <dgm:prSet presAssocID="{4D47733D-E854-45A6-ADFC-67733BB3B4C3}" presName="Parent7" presStyleLbl="revTx" presStyleIdx="0" presStyleCnt="0">
        <dgm:presLayoutVars>
          <dgm:chMax val="1"/>
          <dgm:chPref val="1"/>
          <dgm:bulletEnabled val="1"/>
        </dgm:presLayoutVars>
      </dgm:prSet>
      <dgm:spPr/>
    </dgm:pt>
    <dgm:pt modelId="{40505F99-6FF3-4B05-9DA4-35D8B8763279}" type="pres">
      <dgm:prSet presAssocID="{63997562-F499-444D-9222-081612634583}" presName="Accent6" presStyleCnt="0"/>
      <dgm:spPr/>
    </dgm:pt>
    <dgm:pt modelId="{C84A39E0-DE8E-4F62-99FE-3BED49BDE759}" type="pres">
      <dgm:prSet presAssocID="{63997562-F499-444D-9222-081612634583}" presName="Accent" presStyleLbl="node1" presStyleIdx="4" presStyleCnt="10"/>
      <dgm:spPr/>
    </dgm:pt>
    <dgm:pt modelId="{4FF5C8C8-327F-4E7E-844D-C87E854E0322}" type="pres">
      <dgm:prSet presAssocID="{63997562-F499-444D-9222-081612634583}" presName="ParentBackground6" presStyleCnt="0"/>
      <dgm:spPr/>
    </dgm:pt>
    <dgm:pt modelId="{1FB17F8E-DCE7-4A9F-9A0C-D8BFBED9E3CA}" type="pres">
      <dgm:prSet presAssocID="{63997562-F499-444D-9222-081612634583}" presName="ParentBackground" presStyleLbl="fgAcc1" presStyleIdx="4" presStyleCnt="10"/>
      <dgm:spPr/>
    </dgm:pt>
    <dgm:pt modelId="{BC7B2088-6FB2-498F-9210-8DD4D51FFCED}" type="pres">
      <dgm:prSet presAssocID="{63997562-F499-444D-9222-081612634583}" presName="Parent6" presStyleLbl="revTx" presStyleIdx="0" presStyleCnt="0">
        <dgm:presLayoutVars>
          <dgm:chMax val="1"/>
          <dgm:chPref val="1"/>
          <dgm:bulletEnabled val="1"/>
        </dgm:presLayoutVars>
      </dgm:prSet>
      <dgm:spPr/>
    </dgm:pt>
    <dgm:pt modelId="{DE8F84A1-9F36-4DB4-B70C-0884E77BB1B0}" type="pres">
      <dgm:prSet presAssocID="{D040D2DA-315E-4B4D-80FC-3D73B10379B0}" presName="Accent5" presStyleCnt="0"/>
      <dgm:spPr/>
    </dgm:pt>
    <dgm:pt modelId="{2ED2E336-7FD5-4D2E-8BEF-BE11F619C4C8}" type="pres">
      <dgm:prSet presAssocID="{D040D2DA-315E-4B4D-80FC-3D73B10379B0}" presName="Accent" presStyleLbl="node1" presStyleIdx="5" presStyleCnt="10"/>
      <dgm:spPr/>
    </dgm:pt>
    <dgm:pt modelId="{160413B5-9346-4A56-9572-2ECF25BC3ECE}" type="pres">
      <dgm:prSet presAssocID="{D040D2DA-315E-4B4D-80FC-3D73B10379B0}" presName="ParentBackground5" presStyleCnt="0"/>
      <dgm:spPr/>
    </dgm:pt>
    <dgm:pt modelId="{EC4DE1A6-F3FB-455C-BF33-E123516ECEA4}" type="pres">
      <dgm:prSet presAssocID="{D040D2DA-315E-4B4D-80FC-3D73B10379B0}" presName="ParentBackground" presStyleLbl="fgAcc1" presStyleIdx="5" presStyleCnt="10"/>
      <dgm:spPr/>
    </dgm:pt>
    <dgm:pt modelId="{57E667B5-8A7C-4B31-80EF-5497BA6FFF3B}" type="pres">
      <dgm:prSet presAssocID="{D040D2DA-315E-4B4D-80FC-3D73B10379B0}" presName="Parent5" presStyleLbl="revTx" presStyleIdx="0" presStyleCnt="0">
        <dgm:presLayoutVars>
          <dgm:chMax val="1"/>
          <dgm:chPref val="1"/>
          <dgm:bulletEnabled val="1"/>
        </dgm:presLayoutVars>
      </dgm:prSet>
      <dgm:spPr/>
    </dgm:pt>
    <dgm:pt modelId="{1BAFE324-E38D-41F0-B549-437898189D2E}" type="pres">
      <dgm:prSet presAssocID="{38197026-847C-46B9-85F7-8CFFCF849F26}" presName="Accent4" presStyleCnt="0"/>
      <dgm:spPr/>
    </dgm:pt>
    <dgm:pt modelId="{19279A40-FB62-4247-8367-57A862E02745}" type="pres">
      <dgm:prSet presAssocID="{38197026-847C-46B9-85F7-8CFFCF849F26}" presName="Accent" presStyleLbl="node1" presStyleIdx="6" presStyleCnt="10"/>
      <dgm:spPr/>
    </dgm:pt>
    <dgm:pt modelId="{C0E33269-AF4F-49FD-BEF4-6CE21A0D4D25}" type="pres">
      <dgm:prSet presAssocID="{38197026-847C-46B9-85F7-8CFFCF849F26}" presName="ParentBackground4" presStyleCnt="0"/>
      <dgm:spPr/>
    </dgm:pt>
    <dgm:pt modelId="{3C24B4B4-B998-4DAF-B3AC-7A1CEC57F97C}" type="pres">
      <dgm:prSet presAssocID="{38197026-847C-46B9-85F7-8CFFCF849F26}" presName="ParentBackground" presStyleLbl="fgAcc1" presStyleIdx="6" presStyleCnt="10"/>
      <dgm:spPr/>
    </dgm:pt>
    <dgm:pt modelId="{73AE4A03-A2DA-4C1F-BBCE-A210FA7C9B96}" type="pres">
      <dgm:prSet presAssocID="{38197026-847C-46B9-85F7-8CFFCF849F26}" presName="Parent4" presStyleLbl="revTx" presStyleIdx="0" presStyleCnt="0">
        <dgm:presLayoutVars>
          <dgm:chMax val="1"/>
          <dgm:chPref val="1"/>
          <dgm:bulletEnabled val="1"/>
        </dgm:presLayoutVars>
      </dgm:prSet>
      <dgm:spPr/>
    </dgm:pt>
    <dgm:pt modelId="{5675BB8B-CAFC-4F74-ADFE-1A58017C1652}" type="pres">
      <dgm:prSet presAssocID="{51435782-0B3A-4137-A849-58920AB8D087}" presName="Accent3" presStyleCnt="0"/>
      <dgm:spPr/>
    </dgm:pt>
    <dgm:pt modelId="{CF13FEFD-B1B9-49B6-8A92-99D9E6483448}" type="pres">
      <dgm:prSet presAssocID="{51435782-0B3A-4137-A849-58920AB8D087}" presName="Accent" presStyleLbl="node1" presStyleIdx="7" presStyleCnt="10"/>
      <dgm:spPr/>
    </dgm:pt>
    <dgm:pt modelId="{5593B156-8DBF-4ED6-9DBD-269C28EB2DE4}" type="pres">
      <dgm:prSet presAssocID="{51435782-0B3A-4137-A849-58920AB8D087}" presName="ParentBackground3" presStyleCnt="0"/>
      <dgm:spPr/>
    </dgm:pt>
    <dgm:pt modelId="{C70BE05D-3CE9-4836-82FB-AADD8E4C453E}" type="pres">
      <dgm:prSet presAssocID="{51435782-0B3A-4137-A849-58920AB8D087}" presName="ParentBackground" presStyleLbl="fgAcc1" presStyleIdx="7" presStyleCnt="10"/>
      <dgm:spPr/>
    </dgm:pt>
    <dgm:pt modelId="{3ADB19F9-C6C3-4AAB-B4DF-3CA6AC885AD8}" type="pres">
      <dgm:prSet presAssocID="{51435782-0B3A-4137-A849-58920AB8D087}" presName="Parent3" presStyleLbl="revTx" presStyleIdx="0" presStyleCnt="0">
        <dgm:presLayoutVars>
          <dgm:chMax val="1"/>
          <dgm:chPref val="1"/>
          <dgm:bulletEnabled val="1"/>
        </dgm:presLayoutVars>
      </dgm:prSet>
      <dgm:spPr/>
    </dgm:pt>
    <dgm:pt modelId="{FF9C0FB9-7490-43FA-80FA-B816A79737B7}" type="pres">
      <dgm:prSet presAssocID="{51F27867-73CD-4157-B7B7-F00E7096E438}" presName="Accent2" presStyleCnt="0"/>
      <dgm:spPr/>
    </dgm:pt>
    <dgm:pt modelId="{75ADCECB-04E2-4EF0-BF88-09C0047A01BC}" type="pres">
      <dgm:prSet presAssocID="{51F27867-73CD-4157-B7B7-F00E7096E438}" presName="Accent" presStyleLbl="node1" presStyleIdx="8" presStyleCnt="10"/>
      <dgm:spPr>
        <a:ln>
          <a:solidFill>
            <a:schemeClr val="accent6"/>
          </a:solidFill>
        </a:ln>
      </dgm:spPr>
    </dgm:pt>
    <dgm:pt modelId="{94363C8D-E522-4008-919D-F7DEA785271A}" type="pres">
      <dgm:prSet presAssocID="{51F27867-73CD-4157-B7B7-F00E7096E438}" presName="ParentBackground2" presStyleCnt="0"/>
      <dgm:spPr/>
    </dgm:pt>
    <dgm:pt modelId="{FBEE832A-B7D5-485F-81C7-FF914F61BB3F}" type="pres">
      <dgm:prSet presAssocID="{51F27867-73CD-4157-B7B7-F00E7096E438}" presName="ParentBackground" presStyleLbl="fgAcc1" presStyleIdx="8" presStyleCnt="10"/>
      <dgm:spPr/>
    </dgm:pt>
    <dgm:pt modelId="{B15CBB70-EE6C-481E-9095-3102ACBF5D3A}" type="pres">
      <dgm:prSet presAssocID="{51F27867-73CD-4157-B7B7-F00E7096E438}" presName="Parent2" presStyleLbl="revTx" presStyleIdx="0" presStyleCnt="0">
        <dgm:presLayoutVars>
          <dgm:chMax val="1"/>
          <dgm:chPref val="1"/>
          <dgm:bulletEnabled val="1"/>
        </dgm:presLayoutVars>
      </dgm:prSet>
      <dgm:spPr/>
    </dgm:pt>
    <dgm:pt modelId="{D5057743-27BD-49CD-ACE8-5683617CDE81}" type="pres">
      <dgm:prSet presAssocID="{B067180F-30F1-43AD-B185-A57282544921}" presName="Accent1" presStyleCnt="0"/>
      <dgm:spPr/>
    </dgm:pt>
    <dgm:pt modelId="{86ECE2EE-8318-4961-A449-EA5B77A55FD2}" type="pres">
      <dgm:prSet presAssocID="{B067180F-30F1-43AD-B185-A57282544921}" presName="Accent" presStyleLbl="node1" presStyleIdx="9" presStyleCnt="10"/>
      <dgm:spPr>
        <a:ln>
          <a:solidFill>
            <a:srgbClr val="92D050"/>
          </a:solidFill>
        </a:ln>
      </dgm:spPr>
    </dgm:pt>
    <dgm:pt modelId="{1A5EC6B4-2E53-432A-9D18-5279556C3F4A}" type="pres">
      <dgm:prSet presAssocID="{B067180F-30F1-43AD-B185-A57282544921}" presName="ParentBackground1" presStyleCnt="0"/>
      <dgm:spPr/>
    </dgm:pt>
    <dgm:pt modelId="{A80DD20F-B967-4AD9-B58C-844F445DF0E0}" type="pres">
      <dgm:prSet presAssocID="{B067180F-30F1-43AD-B185-A57282544921}" presName="ParentBackground" presStyleLbl="fgAcc1" presStyleIdx="9" presStyleCnt="10"/>
      <dgm:spPr/>
    </dgm:pt>
    <dgm:pt modelId="{9DD26CDA-2622-44FA-95ED-90CC0C1B7E8A}" type="pres">
      <dgm:prSet presAssocID="{B067180F-30F1-43AD-B185-A57282544921}" presName="Parent1" presStyleLbl="revTx" presStyleIdx="0" presStyleCnt="0">
        <dgm:presLayoutVars>
          <dgm:chMax val="1"/>
          <dgm:chPref val="1"/>
          <dgm:bulletEnabled val="1"/>
        </dgm:presLayoutVars>
      </dgm:prSet>
      <dgm:spPr/>
    </dgm:pt>
  </dgm:ptLst>
  <dgm:cxnLst>
    <dgm:cxn modelId="{F7CA3302-AE87-4666-B0A4-05D23EA8E7A9}" srcId="{B0CCFF9C-566E-429A-A2AE-F63149EA9EBD}" destId="{DF1AA060-7CE9-4177-80EF-0D3FB4996A09}" srcOrd="8" destOrd="0" parTransId="{4EDBCAAE-355B-41AE-A29A-95B0F2612DAA}" sibTransId="{83A59262-F0C2-4085-AAC1-EBECF4E1BD45}"/>
    <dgm:cxn modelId="{0877030B-1472-4053-8E7C-BD963EBBC8B9}" srcId="{B0CCFF9C-566E-429A-A2AE-F63149EA9EBD}" destId="{D040D2DA-315E-4B4D-80FC-3D73B10379B0}" srcOrd="4" destOrd="0" parTransId="{0B5AD111-1080-4453-A2B5-3EB7AEC22A72}" sibTransId="{5597968A-5919-469E-BC16-8F025359A663}"/>
    <dgm:cxn modelId="{F6862126-E07E-4013-B363-AD46F0452660}" type="presOf" srcId="{B067180F-30F1-43AD-B185-A57282544921}" destId="{9DD26CDA-2622-44FA-95ED-90CC0C1B7E8A}" srcOrd="1" destOrd="0" presId="urn:microsoft.com/office/officeart/2011/layout/CircleProcess"/>
    <dgm:cxn modelId="{60299F28-C7B4-4519-A23F-C6583C74E4F5}" type="presOf" srcId="{EBFD8B39-097F-42CA-A7AD-8B1A57EE45CC}" destId="{55F7A427-319E-47B5-ABBC-F7D7D19CFD0A}" srcOrd="0" destOrd="0" presId="urn:microsoft.com/office/officeart/2011/layout/CircleProcess"/>
    <dgm:cxn modelId="{C7CB0C2C-4D38-40B6-AF1A-63A1181DBB1F}" type="presOf" srcId="{7004000B-3029-477A-B74D-A9B43DF104CD}" destId="{BB1798D7-4A2A-41C2-89A0-A26B69D610F6}" srcOrd="1" destOrd="0" presId="urn:microsoft.com/office/officeart/2011/layout/CircleProcess"/>
    <dgm:cxn modelId="{410EF62F-AF34-4ECC-A237-7E3DB8AF9403}" type="presOf" srcId="{51435782-0B3A-4137-A849-58920AB8D087}" destId="{3ADB19F9-C6C3-4AAB-B4DF-3CA6AC885AD8}" srcOrd="1" destOrd="0" presId="urn:microsoft.com/office/officeart/2011/layout/CircleProcess"/>
    <dgm:cxn modelId="{66CC3630-D25C-45EA-8CB3-5E940424119D}" type="presOf" srcId="{B067180F-30F1-43AD-B185-A57282544921}" destId="{A80DD20F-B967-4AD9-B58C-844F445DF0E0}" srcOrd="0" destOrd="0" presId="urn:microsoft.com/office/officeart/2011/layout/CircleProcess"/>
    <dgm:cxn modelId="{74A5DA30-FB37-4262-82DD-F5F452596CD0}" type="presOf" srcId="{D040D2DA-315E-4B4D-80FC-3D73B10379B0}" destId="{EC4DE1A6-F3FB-455C-BF33-E123516ECEA4}" srcOrd="0" destOrd="0" presId="urn:microsoft.com/office/officeart/2011/layout/CircleProcess"/>
    <dgm:cxn modelId="{2DC95943-EACE-4352-A9CD-8B2977F85BB6}" srcId="{B0CCFF9C-566E-429A-A2AE-F63149EA9EBD}" destId="{4D47733D-E854-45A6-ADFC-67733BB3B4C3}" srcOrd="6" destOrd="0" parTransId="{489EB438-E09D-459E-ADB2-41161E303867}" sibTransId="{97F4C271-8D02-487C-A0C0-3322327739A3}"/>
    <dgm:cxn modelId="{6530FD43-8257-46FF-AC84-C3B8BDAF7DC2}" type="presOf" srcId="{51F27867-73CD-4157-B7B7-F00E7096E438}" destId="{B15CBB70-EE6C-481E-9095-3102ACBF5D3A}" srcOrd="1" destOrd="0" presId="urn:microsoft.com/office/officeart/2011/layout/CircleProcess"/>
    <dgm:cxn modelId="{5133874F-A1CE-420B-B6E0-B1A30D2C3937}" type="presOf" srcId="{EBFD8B39-097F-42CA-A7AD-8B1A57EE45CC}" destId="{1ED9F260-4458-4493-9A1E-1E387C8D0BAB}" srcOrd="1" destOrd="0" presId="urn:microsoft.com/office/officeart/2011/layout/CircleProcess"/>
    <dgm:cxn modelId="{DD7A9370-8E89-44F9-AD9B-76F01373E86B}" type="presOf" srcId="{38197026-847C-46B9-85F7-8CFFCF849F26}" destId="{73AE4A03-A2DA-4C1F-BBCE-A210FA7C9B96}" srcOrd="1" destOrd="0" presId="urn:microsoft.com/office/officeart/2011/layout/CircleProcess"/>
    <dgm:cxn modelId="{3BFB8976-2B87-4C21-8FD5-A9C58DA2D8E7}" type="presOf" srcId="{DF1AA060-7CE9-4177-80EF-0D3FB4996A09}" destId="{92C8EAD7-DE22-4CBA-BA91-A1547916A88D}" srcOrd="0" destOrd="0" presId="urn:microsoft.com/office/officeart/2011/layout/CircleProcess"/>
    <dgm:cxn modelId="{6EC6AE7A-5D04-488D-B0CB-CEE93B5F27B1}" srcId="{B0CCFF9C-566E-429A-A2AE-F63149EA9EBD}" destId="{B067180F-30F1-43AD-B185-A57282544921}" srcOrd="0" destOrd="0" parTransId="{D73B125D-E7C6-4462-83C6-6ADABB00AD88}" sibTransId="{75E1DF44-824C-4AEC-BD7B-CAE34DEFF85A}"/>
    <dgm:cxn modelId="{E5C3F27C-6058-4370-BF19-183BC6B68888}" srcId="{B0CCFF9C-566E-429A-A2AE-F63149EA9EBD}" destId="{EBFD8B39-097F-42CA-A7AD-8B1A57EE45CC}" srcOrd="9" destOrd="0" parTransId="{199873D4-7EF5-405B-9ECF-2CE5BFAF768F}" sibTransId="{DE0BA917-79F8-4CDA-87B5-30BA1B8F226F}"/>
    <dgm:cxn modelId="{9B620A88-DFA5-4C49-A5DC-C06F600D4349}" type="presOf" srcId="{51F27867-73CD-4157-B7B7-F00E7096E438}" destId="{FBEE832A-B7D5-485F-81C7-FF914F61BB3F}" srcOrd="0" destOrd="0" presId="urn:microsoft.com/office/officeart/2011/layout/CircleProcess"/>
    <dgm:cxn modelId="{297DF788-3A2C-4993-9854-182131440656}" type="presOf" srcId="{DF1AA060-7CE9-4177-80EF-0D3FB4996A09}" destId="{A9DD0D28-8119-4B28-8504-70855AA93570}" srcOrd="1" destOrd="0" presId="urn:microsoft.com/office/officeart/2011/layout/CircleProcess"/>
    <dgm:cxn modelId="{2139C18C-A7DC-480E-8EF6-602E1C82CC99}" type="presOf" srcId="{D040D2DA-315E-4B4D-80FC-3D73B10379B0}" destId="{57E667B5-8A7C-4B31-80EF-5497BA6FFF3B}" srcOrd="1" destOrd="0" presId="urn:microsoft.com/office/officeart/2011/layout/CircleProcess"/>
    <dgm:cxn modelId="{FA705D92-6E48-4E39-B933-90B4B24A1BDC}" srcId="{B0CCFF9C-566E-429A-A2AE-F63149EA9EBD}" destId="{51F27867-73CD-4157-B7B7-F00E7096E438}" srcOrd="1" destOrd="0" parTransId="{5312F403-0E01-4A2E-BADB-8E1148F7744C}" sibTransId="{F5AB1991-54B4-4FE9-BE31-E78A848588EA}"/>
    <dgm:cxn modelId="{817DA99E-4C3E-475B-A39F-A9CFBB658EB1}" srcId="{B0CCFF9C-566E-429A-A2AE-F63149EA9EBD}" destId="{51435782-0B3A-4137-A849-58920AB8D087}" srcOrd="2" destOrd="0" parTransId="{3DF55D6D-E02F-43B3-8E7C-9DA9F20526C2}" sibTransId="{0623EB50-427F-4BDC-A288-6DE7B9DB17AA}"/>
    <dgm:cxn modelId="{631CA5AC-6B1C-4130-883D-975DDAB6CCBB}" type="presOf" srcId="{38197026-847C-46B9-85F7-8CFFCF849F26}" destId="{3C24B4B4-B998-4DAF-B3AC-7A1CEC57F97C}" srcOrd="0" destOrd="0" presId="urn:microsoft.com/office/officeart/2011/layout/CircleProcess"/>
    <dgm:cxn modelId="{46816AC2-57A2-460D-B744-2DF27F7313BE}" type="presOf" srcId="{B0CCFF9C-566E-429A-A2AE-F63149EA9EBD}" destId="{1E53DBB1-E6D5-4D7C-B2E6-C478ADCFFA1C}" srcOrd="0" destOrd="0" presId="urn:microsoft.com/office/officeart/2011/layout/CircleProcess"/>
    <dgm:cxn modelId="{334045CC-272E-4D09-BD9C-E66606BEB730}" type="presOf" srcId="{51435782-0B3A-4137-A849-58920AB8D087}" destId="{C70BE05D-3CE9-4836-82FB-AADD8E4C453E}" srcOrd="0" destOrd="0" presId="urn:microsoft.com/office/officeart/2011/layout/CircleProcess"/>
    <dgm:cxn modelId="{054DFACD-0387-46CB-9F1F-84EED9A79935}" srcId="{B0CCFF9C-566E-429A-A2AE-F63149EA9EBD}" destId="{38197026-847C-46B9-85F7-8CFFCF849F26}" srcOrd="3" destOrd="0" parTransId="{8B11240F-899E-4C1A-96E5-60C872FBD45F}" sibTransId="{2B72B7C0-D0E4-4A5D-A060-0F592FB2063D}"/>
    <dgm:cxn modelId="{EC2D71D1-47A6-4832-99D3-6DFAB4F0FEFD}" type="presOf" srcId="{63997562-F499-444D-9222-081612634583}" destId="{BC7B2088-6FB2-498F-9210-8DD4D51FFCED}" srcOrd="1" destOrd="0" presId="urn:microsoft.com/office/officeart/2011/layout/CircleProcess"/>
    <dgm:cxn modelId="{0C1A99E2-CC7E-43B1-B038-C4FAF4590757}" srcId="{B0CCFF9C-566E-429A-A2AE-F63149EA9EBD}" destId="{7004000B-3029-477A-B74D-A9B43DF104CD}" srcOrd="7" destOrd="0" parTransId="{07879929-C83A-42DB-A02C-42468317B596}" sibTransId="{14B06228-8DA8-4C35-BEE5-E05768DDECD3}"/>
    <dgm:cxn modelId="{EC24A2EA-E9BE-4D18-BCB8-9F0A73CD7400}" srcId="{B0CCFF9C-566E-429A-A2AE-F63149EA9EBD}" destId="{63997562-F499-444D-9222-081612634583}" srcOrd="5" destOrd="0" parTransId="{6D05918A-4A4D-44F1-852F-122EC412015C}" sibTransId="{64F377B1-BF21-4AEF-A118-F1E5568EEE7B}"/>
    <dgm:cxn modelId="{D14BF3EA-0525-4403-947A-8BCECA946488}" type="presOf" srcId="{63997562-F499-444D-9222-081612634583}" destId="{1FB17F8E-DCE7-4A9F-9A0C-D8BFBED9E3CA}" srcOrd="0" destOrd="0" presId="urn:microsoft.com/office/officeart/2011/layout/CircleProcess"/>
    <dgm:cxn modelId="{995CA7F2-7595-479B-BEFA-13D4D4E59DEA}" type="presOf" srcId="{7004000B-3029-477A-B74D-A9B43DF104CD}" destId="{312CFA66-5FDB-495D-98A5-4AB1DE779394}" srcOrd="0" destOrd="0" presId="urn:microsoft.com/office/officeart/2011/layout/CircleProcess"/>
    <dgm:cxn modelId="{BD4EB9F4-C4C9-462D-9FB4-2A39EFF81434}" type="presOf" srcId="{4D47733D-E854-45A6-ADFC-67733BB3B4C3}" destId="{0BD3FB0D-1EE5-4697-9A27-0D95B5E54EE9}" srcOrd="0" destOrd="0" presId="urn:microsoft.com/office/officeart/2011/layout/CircleProcess"/>
    <dgm:cxn modelId="{8B9DDAF8-3833-439D-8576-378A420D1FD3}" type="presOf" srcId="{4D47733D-E854-45A6-ADFC-67733BB3B4C3}" destId="{32C74299-D3FE-4418-8F06-C1605877E6F0}" srcOrd="1" destOrd="0" presId="urn:microsoft.com/office/officeart/2011/layout/CircleProcess"/>
    <dgm:cxn modelId="{95A5ABEE-FDE4-4B1C-AA88-7F163ECA6CDA}" type="presParOf" srcId="{1E53DBB1-E6D5-4D7C-B2E6-C478ADCFFA1C}" destId="{28CD2D92-F6D5-47E9-B8A0-789DCA660AE2}" srcOrd="0" destOrd="0" presId="urn:microsoft.com/office/officeart/2011/layout/CircleProcess"/>
    <dgm:cxn modelId="{CD641438-0843-4269-B166-A0501439EEE7}" type="presParOf" srcId="{28CD2D92-F6D5-47E9-B8A0-789DCA660AE2}" destId="{CC9467E7-74B9-447E-AC6C-311FEFA8BDBF}" srcOrd="0" destOrd="0" presId="urn:microsoft.com/office/officeart/2011/layout/CircleProcess"/>
    <dgm:cxn modelId="{9C590CB5-3FBF-4F23-921D-748CAB9C0897}" type="presParOf" srcId="{1E53DBB1-E6D5-4D7C-B2E6-C478ADCFFA1C}" destId="{1FF20C49-FAEE-4213-896E-8688336CA191}" srcOrd="1" destOrd="0" presId="urn:microsoft.com/office/officeart/2011/layout/CircleProcess"/>
    <dgm:cxn modelId="{3B2EC3F1-2802-415E-B15C-7BFABEA45939}" type="presParOf" srcId="{1FF20C49-FAEE-4213-896E-8688336CA191}" destId="{55F7A427-319E-47B5-ABBC-F7D7D19CFD0A}" srcOrd="0" destOrd="0" presId="urn:microsoft.com/office/officeart/2011/layout/CircleProcess"/>
    <dgm:cxn modelId="{F439A9AC-2767-42A8-81F5-3AC484E120D4}" type="presParOf" srcId="{1E53DBB1-E6D5-4D7C-B2E6-C478ADCFFA1C}" destId="{1ED9F260-4458-4493-9A1E-1E387C8D0BAB}" srcOrd="2" destOrd="0" presId="urn:microsoft.com/office/officeart/2011/layout/CircleProcess"/>
    <dgm:cxn modelId="{BB0A38B3-820A-4E6F-926E-F9A43F740DA0}" type="presParOf" srcId="{1E53DBB1-E6D5-4D7C-B2E6-C478ADCFFA1C}" destId="{D71FAD62-DD37-4F36-869F-46748E0A0EF2}" srcOrd="3" destOrd="0" presId="urn:microsoft.com/office/officeart/2011/layout/CircleProcess"/>
    <dgm:cxn modelId="{249A59C4-8B56-4BBA-9B9C-D9AD914D5CD2}" type="presParOf" srcId="{D71FAD62-DD37-4F36-869F-46748E0A0EF2}" destId="{AC7607C9-AECE-4C5B-99BF-20C0555E21D4}" srcOrd="0" destOrd="0" presId="urn:microsoft.com/office/officeart/2011/layout/CircleProcess"/>
    <dgm:cxn modelId="{01B99FE2-A6AD-475F-9A17-34340CD23CCA}" type="presParOf" srcId="{1E53DBB1-E6D5-4D7C-B2E6-C478ADCFFA1C}" destId="{6A160B38-598F-4C2E-B6BF-71DE12746F8B}" srcOrd="4" destOrd="0" presId="urn:microsoft.com/office/officeart/2011/layout/CircleProcess"/>
    <dgm:cxn modelId="{359B4A84-6F3A-489A-80EE-E975417FA7E1}" type="presParOf" srcId="{6A160B38-598F-4C2E-B6BF-71DE12746F8B}" destId="{92C8EAD7-DE22-4CBA-BA91-A1547916A88D}" srcOrd="0" destOrd="0" presId="urn:microsoft.com/office/officeart/2011/layout/CircleProcess"/>
    <dgm:cxn modelId="{E6F560C0-5124-46D6-9712-50E4A5F0F47D}" type="presParOf" srcId="{1E53DBB1-E6D5-4D7C-B2E6-C478ADCFFA1C}" destId="{A9DD0D28-8119-4B28-8504-70855AA93570}" srcOrd="5" destOrd="0" presId="urn:microsoft.com/office/officeart/2011/layout/CircleProcess"/>
    <dgm:cxn modelId="{B668F194-2867-4516-9EFD-16713F31811F}" type="presParOf" srcId="{1E53DBB1-E6D5-4D7C-B2E6-C478ADCFFA1C}" destId="{6D442662-CE03-4654-A684-CA923465C976}" srcOrd="6" destOrd="0" presId="urn:microsoft.com/office/officeart/2011/layout/CircleProcess"/>
    <dgm:cxn modelId="{F531A563-7B57-47D2-9DFB-5659BF5D2066}" type="presParOf" srcId="{6D442662-CE03-4654-A684-CA923465C976}" destId="{D6C678EE-00B6-4758-A477-4CBDFE161C82}" srcOrd="0" destOrd="0" presId="urn:microsoft.com/office/officeart/2011/layout/CircleProcess"/>
    <dgm:cxn modelId="{3248FC68-42AD-4837-85D2-B577B26E2489}" type="presParOf" srcId="{1E53DBB1-E6D5-4D7C-B2E6-C478ADCFFA1C}" destId="{6B25164D-E4CF-4898-AE8D-6E2D37063497}" srcOrd="7" destOrd="0" presId="urn:microsoft.com/office/officeart/2011/layout/CircleProcess"/>
    <dgm:cxn modelId="{76A6B457-C6FF-43B2-BB74-3891C72A934C}" type="presParOf" srcId="{6B25164D-E4CF-4898-AE8D-6E2D37063497}" destId="{312CFA66-5FDB-495D-98A5-4AB1DE779394}" srcOrd="0" destOrd="0" presId="urn:microsoft.com/office/officeart/2011/layout/CircleProcess"/>
    <dgm:cxn modelId="{191AABE1-48EC-4A7F-8F29-1A51930C87B5}" type="presParOf" srcId="{1E53DBB1-E6D5-4D7C-B2E6-C478ADCFFA1C}" destId="{BB1798D7-4A2A-41C2-89A0-A26B69D610F6}" srcOrd="8" destOrd="0" presId="urn:microsoft.com/office/officeart/2011/layout/CircleProcess"/>
    <dgm:cxn modelId="{5A50A826-58B3-4F73-8470-AC8912231772}" type="presParOf" srcId="{1E53DBB1-E6D5-4D7C-B2E6-C478ADCFFA1C}" destId="{ED1DCC5D-F029-499C-AE23-8283EE8FADE1}" srcOrd="9" destOrd="0" presId="urn:microsoft.com/office/officeart/2011/layout/CircleProcess"/>
    <dgm:cxn modelId="{A6C961EA-2454-45A9-A89A-90260318036D}" type="presParOf" srcId="{ED1DCC5D-F029-499C-AE23-8283EE8FADE1}" destId="{9DE6AC3B-A3E0-43CC-845A-E9FAAFCBDFEA}" srcOrd="0" destOrd="0" presId="urn:microsoft.com/office/officeart/2011/layout/CircleProcess"/>
    <dgm:cxn modelId="{A6FC4ED4-48C3-4622-B9F3-67EB7F304A5F}" type="presParOf" srcId="{1E53DBB1-E6D5-4D7C-B2E6-C478ADCFFA1C}" destId="{6FAB8051-60DC-4A3D-ABB8-68EFCE8F5434}" srcOrd="10" destOrd="0" presId="urn:microsoft.com/office/officeart/2011/layout/CircleProcess"/>
    <dgm:cxn modelId="{50E304B4-F361-4FCC-B62D-FCDE00E29C9F}" type="presParOf" srcId="{6FAB8051-60DC-4A3D-ABB8-68EFCE8F5434}" destId="{0BD3FB0D-1EE5-4697-9A27-0D95B5E54EE9}" srcOrd="0" destOrd="0" presId="urn:microsoft.com/office/officeart/2011/layout/CircleProcess"/>
    <dgm:cxn modelId="{8C662173-4B09-4932-A58A-41F6D19C72C9}" type="presParOf" srcId="{1E53DBB1-E6D5-4D7C-B2E6-C478ADCFFA1C}" destId="{32C74299-D3FE-4418-8F06-C1605877E6F0}" srcOrd="11" destOrd="0" presId="urn:microsoft.com/office/officeart/2011/layout/CircleProcess"/>
    <dgm:cxn modelId="{D7713AA9-02A8-433D-9C06-157D187C746B}" type="presParOf" srcId="{1E53DBB1-E6D5-4D7C-B2E6-C478ADCFFA1C}" destId="{40505F99-6FF3-4B05-9DA4-35D8B8763279}" srcOrd="12" destOrd="0" presId="urn:microsoft.com/office/officeart/2011/layout/CircleProcess"/>
    <dgm:cxn modelId="{80B9BB31-FA69-4AFD-8FC5-D91935CDA807}" type="presParOf" srcId="{40505F99-6FF3-4B05-9DA4-35D8B8763279}" destId="{C84A39E0-DE8E-4F62-99FE-3BED49BDE759}" srcOrd="0" destOrd="0" presId="urn:microsoft.com/office/officeart/2011/layout/CircleProcess"/>
    <dgm:cxn modelId="{C99E8308-5489-48CD-B407-51C7098B53DE}" type="presParOf" srcId="{1E53DBB1-E6D5-4D7C-B2E6-C478ADCFFA1C}" destId="{4FF5C8C8-327F-4E7E-844D-C87E854E0322}" srcOrd="13" destOrd="0" presId="urn:microsoft.com/office/officeart/2011/layout/CircleProcess"/>
    <dgm:cxn modelId="{CB7D312A-93AA-4355-A666-CCA54E199DF0}" type="presParOf" srcId="{4FF5C8C8-327F-4E7E-844D-C87E854E0322}" destId="{1FB17F8E-DCE7-4A9F-9A0C-D8BFBED9E3CA}" srcOrd="0" destOrd="0" presId="urn:microsoft.com/office/officeart/2011/layout/CircleProcess"/>
    <dgm:cxn modelId="{2BCBD76A-885F-4C62-B0ED-0617B81DC244}" type="presParOf" srcId="{1E53DBB1-E6D5-4D7C-B2E6-C478ADCFFA1C}" destId="{BC7B2088-6FB2-498F-9210-8DD4D51FFCED}" srcOrd="14" destOrd="0" presId="urn:microsoft.com/office/officeart/2011/layout/CircleProcess"/>
    <dgm:cxn modelId="{7BA793C1-C407-499E-B0CA-B5943858D2C0}" type="presParOf" srcId="{1E53DBB1-E6D5-4D7C-B2E6-C478ADCFFA1C}" destId="{DE8F84A1-9F36-4DB4-B70C-0884E77BB1B0}" srcOrd="15" destOrd="0" presId="urn:microsoft.com/office/officeart/2011/layout/CircleProcess"/>
    <dgm:cxn modelId="{96A193B2-F777-4FE8-B67F-B4045EA870D5}" type="presParOf" srcId="{DE8F84A1-9F36-4DB4-B70C-0884E77BB1B0}" destId="{2ED2E336-7FD5-4D2E-8BEF-BE11F619C4C8}" srcOrd="0" destOrd="0" presId="urn:microsoft.com/office/officeart/2011/layout/CircleProcess"/>
    <dgm:cxn modelId="{0A98661F-38AA-4F90-A314-9BCAF4AC9C4C}" type="presParOf" srcId="{1E53DBB1-E6D5-4D7C-B2E6-C478ADCFFA1C}" destId="{160413B5-9346-4A56-9572-2ECF25BC3ECE}" srcOrd="16" destOrd="0" presId="urn:microsoft.com/office/officeart/2011/layout/CircleProcess"/>
    <dgm:cxn modelId="{89C23651-7785-46B4-9CE9-9689A48C44A4}" type="presParOf" srcId="{160413B5-9346-4A56-9572-2ECF25BC3ECE}" destId="{EC4DE1A6-F3FB-455C-BF33-E123516ECEA4}" srcOrd="0" destOrd="0" presId="urn:microsoft.com/office/officeart/2011/layout/CircleProcess"/>
    <dgm:cxn modelId="{6DAF0730-8AAB-4DCF-A7BF-2628AB6DD156}" type="presParOf" srcId="{1E53DBB1-E6D5-4D7C-B2E6-C478ADCFFA1C}" destId="{57E667B5-8A7C-4B31-80EF-5497BA6FFF3B}" srcOrd="17" destOrd="0" presId="urn:microsoft.com/office/officeart/2011/layout/CircleProcess"/>
    <dgm:cxn modelId="{AD11FC4C-3C50-402C-B1B0-814EE2FDE292}" type="presParOf" srcId="{1E53DBB1-E6D5-4D7C-B2E6-C478ADCFFA1C}" destId="{1BAFE324-E38D-41F0-B549-437898189D2E}" srcOrd="18" destOrd="0" presId="urn:microsoft.com/office/officeart/2011/layout/CircleProcess"/>
    <dgm:cxn modelId="{CFEF2AAD-517A-441D-8C4B-7F58C1E3FA49}" type="presParOf" srcId="{1BAFE324-E38D-41F0-B549-437898189D2E}" destId="{19279A40-FB62-4247-8367-57A862E02745}" srcOrd="0" destOrd="0" presId="urn:microsoft.com/office/officeart/2011/layout/CircleProcess"/>
    <dgm:cxn modelId="{73494ED5-0FB4-4E9B-BB55-20EDB6F27C81}" type="presParOf" srcId="{1E53DBB1-E6D5-4D7C-B2E6-C478ADCFFA1C}" destId="{C0E33269-AF4F-49FD-BEF4-6CE21A0D4D25}" srcOrd="19" destOrd="0" presId="urn:microsoft.com/office/officeart/2011/layout/CircleProcess"/>
    <dgm:cxn modelId="{F86CD514-8B34-4250-B528-374EF82D2C67}" type="presParOf" srcId="{C0E33269-AF4F-49FD-BEF4-6CE21A0D4D25}" destId="{3C24B4B4-B998-4DAF-B3AC-7A1CEC57F97C}" srcOrd="0" destOrd="0" presId="urn:microsoft.com/office/officeart/2011/layout/CircleProcess"/>
    <dgm:cxn modelId="{C42ED1F7-EE9D-43C4-A9E4-4B72A6198936}" type="presParOf" srcId="{1E53DBB1-E6D5-4D7C-B2E6-C478ADCFFA1C}" destId="{73AE4A03-A2DA-4C1F-BBCE-A210FA7C9B96}" srcOrd="20" destOrd="0" presId="urn:microsoft.com/office/officeart/2011/layout/CircleProcess"/>
    <dgm:cxn modelId="{9D4137DE-12D8-48A9-9F77-EE25F9E6B4A7}" type="presParOf" srcId="{1E53DBB1-E6D5-4D7C-B2E6-C478ADCFFA1C}" destId="{5675BB8B-CAFC-4F74-ADFE-1A58017C1652}" srcOrd="21" destOrd="0" presId="urn:microsoft.com/office/officeart/2011/layout/CircleProcess"/>
    <dgm:cxn modelId="{EE1E1E64-D4C0-4510-AA7C-339274BE251F}" type="presParOf" srcId="{5675BB8B-CAFC-4F74-ADFE-1A58017C1652}" destId="{CF13FEFD-B1B9-49B6-8A92-99D9E6483448}" srcOrd="0" destOrd="0" presId="urn:microsoft.com/office/officeart/2011/layout/CircleProcess"/>
    <dgm:cxn modelId="{A4B156AC-C776-42C8-9477-501057A2B1FB}" type="presParOf" srcId="{1E53DBB1-E6D5-4D7C-B2E6-C478ADCFFA1C}" destId="{5593B156-8DBF-4ED6-9DBD-269C28EB2DE4}" srcOrd="22" destOrd="0" presId="urn:microsoft.com/office/officeart/2011/layout/CircleProcess"/>
    <dgm:cxn modelId="{C995CAA6-2E50-4E95-8157-5DA11297303A}" type="presParOf" srcId="{5593B156-8DBF-4ED6-9DBD-269C28EB2DE4}" destId="{C70BE05D-3CE9-4836-82FB-AADD8E4C453E}" srcOrd="0" destOrd="0" presId="urn:microsoft.com/office/officeart/2011/layout/CircleProcess"/>
    <dgm:cxn modelId="{FB4C8A92-5217-4372-BCE4-0FB2F332BF28}" type="presParOf" srcId="{1E53DBB1-E6D5-4D7C-B2E6-C478ADCFFA1C}" destId="{3ADB19F9-C6C3-4AAB-B4DF-3CA6AC885AD8}" srcOrd="23" destOrd="0" presId="urn:microsoft.com/office/officeart/2011/layout/CircleProcess"/>
    <dgm:cxn modelId="{89236E15-76DF-471E-B04C-FF1E389AB05A}" type="presParOf" srcId="{1E53DBB1-E6D5-4D7C-B2E6-C478ADCFFA1C}" destId="{FF9C0FB9-7490-43FA-80FA-B816A79737B7}" srcOrd="24" destOrd="0" presId="urn:microsoft.com/office/officeart/2011/layout/CircleProcess"/>
    <dgm:cxn modelId="{21B3070E-943F-478A-B7E8-2DA2F6C4DAA0}" type="presParOf" srcId="{FF9C0FB9-7490-43FA-80FA-B816A79737B7}" destId="{75ADCECB-04E2-4EF0-BF88-09C0047A01BC}" srcOrd="0" destOrd="0" presId="urn:microsoft.com/office/officeart/2011/layout/CircleProcess"/>
    <dgm:cxn modelId="{073AF914-E1CE-4367-B372-166A7EF655C0}" type="presParOf" srcId="{1E53DBB1-E6D5-4D7C-B2E6-C478ADCFFA1C}" destId="{94363C8D-E522-4008-919D-F7DEA785271A}" srcOrd="25" destOrd="0" presId="urn:microsoft.com/office/officeart/2011/layout/CircleProcess"/>
    <dgm:cxn modelId="{8EA66D09-7CDB-4026-B0B0-685756A5B28E}" type="presParOf" srcId="{94363C8D-E522-4008-919D-F7DEA785271A}" destId="{FBEE832A-B7D5-485F-81C7-FF914F61BB3F}" srcOrd="0" destOrd="0" presId="urn:microsoft.com/office/officeart/2011/layout/CircleProcess"/>
    <dgm:cxn modelId="{184A338F-D8C0-4B59-A528-40F9DC6FD0B7}" type="presParOf" srcId="{1E53DBB1-E6D5-4D7C-B2E6-C478ADCFFA1C}" destId="{B15CBB70-EE6C-481E-9095-3102ACBF5D3A}" srcOrd="26" destOrd="0" presId="urn:microsoft.com/office/officeart/2011/layout/CircleProcess"/>
    <dgm:cxn modelId="{96ED2861-54F3-4510-963A-E45EA41E1180}" type="presParOf" srcId="{1E53DBB1-E6D5-4D7C-B2E6-C478ADCFFA1C}" destId="{D5057743-27BD-49CD-ACE8-5683617CDE81}" srcOrd="27" destOrd="0" presId="urn:microsoft.com/office/officeart/2011/layout/CircleProcess"/>
    <dgm:cxn modelId="{6EC691CF-A7C9-428A-A7A4-D5421B70613E}" type="presParOf" srcId="{D5057743-27BD-49CD-ACE8-5683617CDE81}" destId="{86ECE2EE-8318-4961-A449-EA5B77A55FD2}" srcOrd="0" destOrd="0" presId="urn:microsoft.com/office/officeart/2011/layout/CircleProcess"/>
    <dgm:cxn modelId="{9516580A-33B7-4BA6-9F07-822D6FAC6FCF}" type="presParOf" srcId="{1E53DBB1-E6D5-4D7C-B2E6-C478ADCFFA1C}" destId="{1A5EC6B4-2E53-432A-9D18-5279556C3F4A}" srcOrd="28" destOrd="0" presId="urn:microsoft.com/office/officeart/2011/layout/CircleProcess"/>
    <dgm:cxn modelId="{DD24EF62-FAA5-4F2D-89E4-EC66B963BF7F}" type="presParOf" srcId="{1A5EC6B4-2E53-432A-9D18-5279556C3F4A}" destId="{A80DD20F-B967-4AD9-B58C-844F445DF0E0}" srcOrd="0" destOrd="0" presId="urn:microsoft.com/office/officeart/2011/layout/CircleProcess"/>
    <dgm:cxn modelId="{6083D8B8-6AB5-43A8-BE28-216DEB086165}" type="presParOf" srcId="{1E53DBB1-E6D5-4D7C-B2E6-C478ADCFFA1C}" destId="{9DD26CDA-2622-44FA-95ED-90CC0C1B7E8A}" srcOrd="29" destOrd="0" presId="urn:microsoft.com/office/officeart/2011/layout/Circle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B6F282D-D523-4544-BF18-57757DB11F66}">
      <dsp:nvSpPr>
        <dsp:cNvPr id="0" name=""/>
        <dsp:cNvSpPr/>
      </dsp:nvSpPr>
      <dsp:spPr>
        <a:xfrm>
          <a:off x="-338713" y="-1258138"/>
          <a:ext cx="6470513" cy="6007524"/>
        </a:xfrm>
        <a:prstGeom prst="pie">
          <a:avLst>
            <a:gd name="adj1" fmla="val 16200000"/>
            <a:gd name="adj2" fmla="val 19285716"/>
          </a:avLst>
        </a:prstGeom>
        <a:solidFill>
          <a:schemeClr val="bg1"/>
        </a:solidFill>
        <a:ln w="254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nl-BE" sz="2000" kern="1200" dirty="0"/>
            <a:t>Leerlingen</a:t>
          </a:r>
          <a:endParaRPr lang="nl-BE" sz="3100" kern="1200" dirty="0"/>
        </a:p>
      </dsp:txBody>
      <dsp:txXfrm>
        <a:off x="2960477" y="-685993"/>
        <a:ext cx="1771688" cy="1037013"/>
      </dsp:txXfrm>
    </dsp:sp>
    <dsp:sp modelId="{1495CD5E-C41D-49DB-ABFB-6DDBA599BF99}">
      <dsp:nvSpPr>
        <dsp:cNvPr id="0" name=""/>
        <dsp:cNvSpPr/>
      </dsp:nvSpPr>
      <dsp:spPr>
        <a:xfrm>
          <a:off x="-337373" y="-1254337"/>
          <a:ext cx="6470513" cy="6007524"/>
        </a:xfrm>
        <a:prstGeom prst="pie">
          <a:avLst>
            <a:gd name="adj1" fmla="val 19285716"/>
            <a:gd name="adj2" fmla="val 771428"/>
          </a:avLst>
        </a:prstGeom>
        <a:solidFill>
          <a:schemeClr val="lt1">
            <a:hueOff val="0"/>
            <a:satOff val="0"/>
            <a:lumOff val="0"/>
            <a:alphaOff val="0"/>
          </a:schemeClr>
        </a:solidFill>
        <a:ln w="254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nl-BE" sz="2000" kern="1200" dirty="0"/>
            <a:t>Ouders</a:t>
          </a:r>
          <a:endParaRPr lang="nl-BE" sz="3500" kern="1200" dirty="0"/>
        </a:p>
      </dsp:txBody>
      <dsp:txXfrm>
        <a:off x="4091847" y="891206"/>
        <a:ext cx="1879530" cy="1108531"/>
      </dsp:txXfrm>
    </dsp:sp>
    <dsp:sp modelId="{D04A472C-8E8A-4758-999F-ADB5BAE8382A}">
      <dsp:nvSpPr>
        <dsp:cNvPr id="0" name=""/>
        <dsp:cNvSpPr/>
      </dsp:nvSpPr>
      <dsp:spPr>
        <a:xfrm>
          <a:off x="-337373" y="-1254337"/>
          <a:ext cx="6470513" cy="6007524"/>
        </a:xfrm>
        <a:prstGeom prst="pie">
          <a:avLst>
            <a:gd name="adj1" fmla="val 771428"/>
            <a:gd name="adj2" fmla="val 3857143"/>
          </a:avLst>
        </a:prstGeom>
        <a:solidFill>
          <a:schemeClr val="lt1">
            <a:hueOff val="0"/>
            <a:satOff val="0"/>
            <a:lumOff val="0"/>
            <a:alphaOff val="0"/>
          </a:schemeClr>
        </a:solidFill>
        <a:ln w="254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nl-BE" sz="2000" kern="1200" dirty="0"/>
            <a:t>CLB</a:t>
          </a:r>
          <a:endParaRPr lang="nl-BE" sz="3600" kern="1200" dirty="0"/>
        </a:p>
      </dsp:txBody>
      <dsp:txXfrm>
        <a:off x="3822242" y="2321569"/>
        <a:ext cx="1694658" cy="1144290"/>
      </dsp:txXfrm>
    </dsp:sp>
    <dsp:sp modelId="{AA6CD6DC-820E-45DD-ABB6-7D8762C0BD43}">
      <dsp:nvSpPr>
        <dsp:cNvPr id="0" name=""/>
        <dsp:cNvSpPr/>
      </dsp:nvSpPr>
      <dsp:spPr>
        <a:xfrm>
          <a:off x="-337373" y="-1254337"/>
          <a:ext cx="6470513" cy="6007524"/>
        </a:xfrm>
        <a:prstGeom prst="pie">
          <a:avLst>
            <a:gd name="adj1" fmla="val 3857226"/>
            <a:gd name="adj2" fmla="val 6942858"/>
          </a:avLst>
        </a:prstGeom>
        <a:solidFill>
          <a:schemeClr val="lt1">
            <a:hueOff val="0"/>
            <a:satOff val="0"/>
            <a:lumOff val="0"/>
            <a:alphaOff val="0"/>
          </a:schemeClr>
        </a:solidFill>
        <a:ln w="254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nl-BE" sz="2000" kern="1200" dirty="0"/>
            <a:t>De school</a:t>
          </a:r>
        </a:p>
        <a:p>
          <a:pPr marL="0" lvl="0" indent="0" algn="ctr" defTabSz="889000">
            <a:lnSpc>
              <a:spcPct val="90000"/>
            </a:lnSpc>
            <a:spcBef>
              <a:spcPct val="0"/>
            </a:spcBef>
            <a:spcAft>
              <a:spcPct val="35000"/>
            </a:spcAft>
            <a:buNone/>
          </a:pPr>
          <a:r>
            <a:rPr lang="nl-BE" sz="2000" kern="1200" dirty="0"/>
            <a:t>De andere teams</a:t>
          </a:r>
        </a:p>
      </dsp:txBody>
      <dsp:txXfrm>
        <a:off x="2031297" y="3465860"/>
        <a:ext cx="1733173" cy="1144290"/>
      </dsp:txXfrm>
    </dsp:sp>
    <dsp:sp modelId="{F32C44BE-6300-42F9-B84E-4DF8A5289C90}">
      <dsp:nvSpPr>
        <dsp:cNvPr id="0" name=""/>
        <dsp:cNvSpPr/>
      </dsp:nvSpPr>
      <dsp:spPr>
        <a:xfrm>
          <a:off x="-337373" y="-1254337"/>
          <a:ext cx="6470513" cy="6007524"/>
        </a:xfrm>
        <a:prstGeom prst="pie">
          <a:avLst>
            <a:gd name="adj1" fmla="val 6942858"/>
            <a:gd name="adj2" fmla="val 10028574"/>
          </a:avLst>
        </a:prstGeom>
        <a:solidFill>
          <a:schemeClr val="lt1">
            <a:hueOff val="0"/>
            <a:satOff val="0"/>
            <a:lumOff val="0"/>
            <a:alphaOff val="0"/>
          </a:schemeClr>
        </a:solidFill>
        <a:ln w="254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nl-BE" sz="2000" kern="1200" dirty="0"/>
            <a:t>Bedrijven</a:t>
          </a:r>
          <a:endParaRPr lang="nl-BE" sz="3600" kern="1200" dirty="0"/>
        </a:p>
      </dsp:txBody>
      <dsp:txXfrm>
        <a:off x="278866" y="2321569"/>
        <a:ext cx="1694658" cy="1144290"/>
      </dsp:txXfrm>
    </dsp:sp>
    <dsp:sp modelId="{C4101451-1654-475E-94B9-2FD6C43BA7CE}">
      <dsp:nvSpPr>
        <dsp:cNvPr id="0" name=""/>
        <dsp:cNvSpPr/>
      </dsp:nvSpPr>
      <dsp:spPr>
        <a:xfrm>
          <a:off x="-337373" y="-1254337"/>
          <a:ext cx="6470513" cy="6007524"/>
        </a:xfrm>
        <a:prstGeom prst="pie">
          <a:avLst>
            <a:gd name="adj1" fmla="val 10028574"/>
            <a:gd name="adj2" fmla="val 13114284"/>
          </a:avLst>
        </a:prstGeom>
        <a:solidFill>
          <a:schemeClr val="lt1">
            <a:hueOff val="0"/>
            <a:satOff val="0"/>
            <a:lumOff val="0"/>
            <a:alphaOff val="0"/>
          </a:schemeClr>
        </a:solidFill>
        <a:ln w="254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nl-BE" sz="2000" kern="1200" dirty="0"/>
            <a:t>....</a:t>
          </a:r>
          <a:endParaRPr lang="nl-BE" sz="6400" kern="1200" dirty="0"/>
        </a:p>
      </dsp:txBody>
      <dsp:txXfrm>
        <a:off x="-175610" y="891206"/>
        <a:ext cx="1879530" cy="1108531"/>
      </dsp:txXfrm>
    </dsp:sp>
    <dsp:sp modelId="{F33C3FF8-62AC-4B77-8BFC-8B315543BA46}">
      <dsp:nvSpPr>
        <dsp:cNvPr id="0" name=""/>
        <dsp:cNvSpPr/>
      </dsp:nvSpPr>
      <dsp:spPr>
        <a:xfrm>
          <a:off x="-337373" y="-1254337"/>
          <a:ext cx="6470513" cy="6007524"/>
        </a:xfrm>
        <a:prstGeom prst="pie">
          <a:avLst>
            <a:gd name="adj1" fmla="val 13114284"/>
            <a:gd name="adj2" fmla="val 16200000"/>
          </a:avLst>
        </a:prstGeom>
        <a:solidFill>
          <a:schemeClr val="lt1">
            <a:hueOff val="0"/>
            <a:satOff val="0"/>
            <a:lumOff val="0"/>
            <a:alphaOff val="0"/>
          </a:schemeClr>
        </a:solidFill>
        <a:ln w="254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nl-BE" sz="2000" kern="1200" dirty="0"/>
            <a:t>...</a:t>
          </a:r>
        </a:p>
      </dsp:txBody>
      <dsp:txXfrm>
        <a:off x="1064571" y="-682192"/>
        <a:ext cx="1771688" cy="103701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0967F21-F2AC-4A27-BCF7-7EF1F42FED95}">
      <dsp:nvSpPr>
        <dsp:cNvPr id="0" name=""/>
        <dsp:cNvSpPr/>
      </dsp:nvSpPr>
      <dsp:spPr>
        <a:xfrm rot="5400000">
          <a:off x="3352323" y="-959475"/>
          <a:ext cx="1585912" cy="3901440"/>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0010" tIns="40005" rIns="80010" bIns="40005" numCol="1" spcCol="1270" anchor="ctr" anchorCtr="0">
          <a:noAutofit/>
        </a:bodyPr>
        <a:lstStyle/>
        <a:p>
          <a:pPr marL="228600" lvl="1" indent="-228600" algn="l" defTabSz="933450">
            <a:lnSpc>
              <a:spcPct val="90000"/>
            </a:lnSpc>
            <a:spcBef>
              <a:spcPct val="0"/>
            </a:spcBef>
            <a:spcAft>
              <a:spcPct val="15000"/>
            </a:spcAft>
            <a:buChar char="•"/>
          </a:pPr>
          <a:r>
            <a:rPr lang="nl-BE" sz="2100" kern="1200" dirty="0"/>
            <a:t>Vragen stellen</a:t>
          </a:r>
        </a:p>
        <a:p>
          <a:pPr marL="228600" lvl="1" indent="-228600" algn="l" defTabSz="933450">
            <a:lnSpc>
              <a:spcPct val="90000"/>
            </a:lnSpc>
            <a:spcBef>
              <a:spcPct val="0"/>
            </a:spcBef>
            <a:spcAft>
              <a:spcPct val="15000"/>
            </a:spcAft>
            <a:buChar char="•"/>
          </a:pPr>
          <a:r>
            <a:rPr lang="nl-BE" sz="2100" kern="1200" dirty="0"/>
            <a:t>Een goed beeld krijgen</a:t>
          </a:r>
        </a:p>
        <a:p>
          <a:pPr marL="228600" lvl="1" indent="-228600" algn="l" defTabSz="933450">
            <a:lnSpc>
              <a:spcPct val="90000"/>
            </a:lnSpc>
            <a:spcBef>
              <a:spcPct val="0"/>
            </a:spcBef>
            <a:spcAft>
              <a:spcPct val="15000"/>
            </a:spcAft>
            <a:buChar char="•"/>
          </a:pPr>
          <a:r>
            <a:rPr lang="nl-BE" sz="2100" kern="1200" dirty="0"/>
            <a:t>Het doel klein maken</a:t>
          </a:r>
        </a:p>
        <a:p>
          <a:pPr marL="228600" lvl="1" indent="-228600" algn="l" defTabSz="933450">
            <a:lnSpc>
              <a:spcPct val="90000"/>
            </a:lnSpc>
            <a:spcBef>
              <a:spcPct val="0"/>
            </a:spcBef>
            <a:spcAft>
              <a:spcPct val="15000"/>
            </a:spcAft>
            <a:buChar char="•"/>
          </a:pPr>
          <a:r>
            <a:rPr lang="nl-BE" sz="2100" kern="1200" dirty="0"/>
            <a:t>Het doel meten</a:t>
          </a:r>
        </a:p>
      </dsp:txBody>
      <dsp:txXfrm rot="-5400000">
        <a:off x="2194559" y="275707"/>
        <a:ext cx="3824022" cy="1431076"/>
      </dsp:txXfrm>
    </dsp:sp>
    <dsp:sp modelId="{751179A3-1DF8-4FEB-9507-DEE2894803F3}">
      <dsp:nvSpPr>
        <dsp:cNvPr id="0" name=""/>
        <dsp:cNvSpPr/>
      </dsp:nvSpPr>
      <dsp:spPr>
        <a:xfrm>
          <a:off x="0" y="49"/>
          <a:ext cx="2194560" cy="198239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59055" rIns="118110" bIns="59055" numCol="1" spcCol="1270" anchor="ctr" anchorCtr="0">
          <a:noAutofit/>
        </a:bodyPr>
        <a:lstStyle/>
        <a:p>
          <a:pPr marL="0" lvl="0" indent="0" algn="ctr" defTabSz="1377950">
            <a:lnSpc>
              <a:spcPct val="90000"/>
            </a:lnSpc>
            <a:spcBef>
              <a:spcPct val="0"/>
            </a:spcBef>
            <a:spcAft>
              <a:spcPct val="35000"/>
            </a:spcAft>
            <a:buNone/>
          </a:pPr>
          <a:r>
            <a:rPr lang="nl-BE" sz="3100" kern="1200" dirty="0"/>
            <a:t>1. Doelen ontdekken</a:t>
          </a:r>
        </a:p>
      </dsp:txBody>
      <dsp:txXfrm>
        <a:off x="96772" y="96821"/>
        <a:ext cx="2001016" cy="1788846"/>
      </dsp:txXfrm>
    </dsp:sp>
    <dsp:sp modelId="{2057E354-1600-4237-8B22-5E931001B507}">
      <dsp:nvSpPr>
        <dsp:cNvPr id="0" name=""/>
        <dsp:cNvSpPr/>
      </dsp:nvSpPr>
      <dsp:spPr>
        <a:xfrm rot="5400000">
          <a:off x="3352323" y="1122035"/>
          <a:ext cx="1585912" cy="3901440"/>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0010" tIns="40005" rIns="80010" bIns="40005" numCol="1" spcCol="1270" anchor="ctr" anchorCtr="0">
          <a:noAutofit/>
        </a:bodyPr>
        <a:lstStyle/>
        <a:p>
          <a:pPr marL="228600" lvl="1" indent="-228600" algn="l" defTabSz="933450">
            <a:lnSpc>
              <a:spcPct val="90000"/>
            </a:lnSpc>
            <a:spcBef>
              <a:spcPct val="0"/>
            </a:spcBef>
            <a:spcAft>
              <a:spcPct val="15000"/>
            </a:spcAft>
            <a:buChar char="•"/>
          </a:pPr>
          <a:r>
            <a:rPr lang="nl-BE" sz="2100" kern="1200" dirty="0"/>
            <a:t>Waarom werkt iets niet ?</a:t>
          </a:r>
        </a:p>
        <a:p>
          <a:pPr marL="228600" lvl="1" indent="-228600" algn="l" defTabSz="933450">
            <a:lnSpc>
              <a:spcPct val="90000"/>
            </a:lnSpc>
            <a:spcBef>
              <a:spcPct val="0"/>
            </a:spcBef>
            <a:spcAft>
              <a:spcPct val="15000"/>
            </a:spcAft>
            <a:buChar char="•"/>
          </a:pPr>
          <a:r>
            <a:rPr lang="nl-BE" sz="2100" kern="1200" dirty="0"/>
            <a:t>De actie vastleggen en toewijzen</a:t>
          </a:r>
        </a:p>
      </dsp:txBody>
      <dsp:txXfrm rot="-5400000">
        <a:off x="2194559" y="2357217"/>
        <a:ext cx="3824022" cy="1431076"/>
      </dsp:txXfrm>
    </dsp:sp>
    <dsp:sp modelId="{B0B02BCF-970D-496A-B99C-61ECCF63CD5B}">
      <dsp:nvSpPr>
        <dsp:cNvPr id="0" name=""/>
        <dsp:cNvSpPr/>
      </dsp:nvSpPr>
      <dsp:spPr>
        <a:xfrm>
          <a:off x="0" y="2081559"/>
          <a:ext cx="2194560" cy="198239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59055" rIns="118110" bIns="59055" numCol="1" spcCol="1270" anchor="ctr" anchorCtr="0">
          <a:noAutofit/>
        </a:bodyPr>
        <a:lstStyle/>
        <a:p>
          <a:pPr marL="0" lvl="0" indent="0" algn="ctr" defTabSz="1377950">
            <a:lnSpc>
              <a:spcPct val="90000"/>
            </a:lnSpc>
            <a:spcBef>
              <a:spcPct val="0"/>
            </a:spcBef>
            <a:spcAft>
              <a:spcPct val="35000"/>
            </a:spcAft>
            <a:buNone/>
          </a:pPr>
          <a:r>
            <a:rPr lang="nl-BE" sz="3100" kern="1200" dirty="0"/>
            <a:t>2. Acties bepalen</a:t>
          </a:r>
        </a:p>
      </dsp:txBody>
      <dsp:txXfrm>
        <a:off x="96772" y="2178331"/>
        <a:ext cx="2001016" cy="178884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0967F21-F2AC-4A27-BCF7-7EF1F42FED95}">
      <dsp:nvSpPr>
        <dsp:cNvPr id="0" name=""/>
        <dsp:cNvSpPr/>
      </dsp:nvSpPr>
      <dsp:spPr>
        <a:xfrm rot="5400000">
          <a:off x="3352323" y="-959475"/>
          <a:ext cx="1585912" cy="3901440"/>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0010" tIns="40005" rIns="80010" bIns="40005" numCol="1" spcCol="1270" anchor="ctr" anchorCtr="0">
          <a:noAutofit/>
        </a:bodyPr>
        <a:lstStyle/>
        <a:p>
          <a:pPr marL="228600" lvl="1" indent="-228600" algn="l" defTabSz="933450">
            <a:lnSpc>
              <a:spcPct val="90000"/>
            </a:lnSpc>
            <a:spcBef>
              <a:spcPct val="0"/>
            </a:spcBef>
            <a:spcAft>
              <a:spcPct val="15000"/>
            </a:spcAft>
            <a:buChar char="•"/>
          </a:pPr>
          <a:r>
            <a:rPr lang="nl-BE" sz="2100" kern="1200" dirty="0"/>
            <a:t>Vragen stellen</a:t>
          </a:r>
        </a:p>
        <a:p>
          <a:pPr marL="228600" lvl="1" indent="-228600" algn="l" defTabSz="933450">
            <a:lnSpc>
              <a:spcPct val="90000"/>
            </a:lnSpc>
            <a:spcBef>
              <a:spcPct val="0"/>
            </a:spcBef>
            <a:spcAft>
              <a:spcPct val="15000"/>
            </a:spcAft>
            <a:buChar char="•"/>
          </a:pPr>
          <a:r>
            <a:rPr lang="nl-BE" sz="2100" kern="1200" dirty="0"/>
            <a:t>Een goed beeld krijgen</a:t>
          </a:r>
        </a:p>
        <a:p>
          <a:pPr marL="228600" lvl="1" indent="-228600" algn="l" defTabSz="933450">
            <a:lnSpc>
              <a:spcPct val="90000"/>
            </a:lnSpc>
            <a:spcBef>
              <a:spcPct val="0"/>
            </a:spcBef>
            <a:spcAft>
              <a:spcPct val="15000"/>
            </a:spcAft>
            <a:buChar char="•"/>
          </a:pPr>
          <a:r>
            <a:rPr lang="nl-BE" sz="2100" kern="1200" dirty="0"/>
            <a:t>Het doel klein maken</a:t>
          </a:r>
        </a:p>
        <a:p>
          <a:pPr marL="228600" lvl="1" indent="-228600" algn="l" defTabSz="933450">
            <a:lnSpc>
              <a:spcPct val="90000"/>
            </a:lnSpc>
            <a:spcBef>
              <a:spcPct val="0"/>
            </a:spcBef>
            <a:spcAft>
              <a:spcPct val="15000"/>
            </a:spcAft>
            <a:buChar char="•"/>
          </a:pPr>
          <a:r>
            <a:rPr lang="nl-BE" sz="2100" kern="1200" dirty="0"/>
            <a:t>Het doel meten</a:t>
          </a:r>
        </a:p>
      </dsp:txBody>
      <dsp:txXfrm rot="-5400000">
        <a:off x="2194559" y="275707"/>
        <a:ext cx="3824022" cy="1431076"/>
      </dsp:txXfrm>
    </dsp:sp>
    <dsp:sp modelId="{751179A3-1DF8-4FEB-9507-DEE2894803F3}">
      <dsp:nvSpPr>
        <dsp:cNvPr id="0" name=""/>
        <dsp:cNvSpPr/>
      </dsp:nvSpPr>
      <dsp:spPr>
        <a:xfrm>
          <a:off x="0" y="49"/>
          <a:ext cx="2194560" cy="198239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59055" rIns="118110" bIns="59055" numCol="1" spcCol="1270" anchor="ctr" anchorCtr="0">
          <a:noAutofit/>
        </a:bodyPr>
        <a:lstStyle/>
        <a:p>
          <a:pPr marL="0" lvl="0" indent="0" algn="ctr" defTabSz="1377950">
            <a:lnSpc>
              <a:spcPct val="90000"/>
            </a:lnSpc>
            <a:spcBef>
              <a:spcPct val="0"/>
            </a:spcBef>
            <a:spcAft>
              <a:spcPct val="35000"/>
            </a:spcAft>
            <a:buNone/>
          </a:pPr>
          <a:r>
            <a:rPr lang="nl-BE" sz="3100" kern="1200" dirty="0"/>
            <a:t>1. Doelen ontdekken</a:t>
          </a:r>
        </a:p>
      </dsp:txBody>
      <dsp:txXfrm>
        <a:off x="96772" y="96821"/>
        <a:ext cx="2001016" cy="1788846"/>
      </dsp:txXfrm>
    </dsp:sp>
    <dsp:sp modelId="{2057E354-1600-4237-8B22-5E931001B507}">
      <dsp:nvSpPr>
        <dsp:cNvPr id="0" name=""/>
        <dsp:cNvSpPr/>
      </dsp:nvSpPr>
      <dsp:spPr>
        <a:xfrm rot="5400000">
          <a:off x="3352323" y="1122035"/>
          <a:ext cx="1585912" cy="3901440"/>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0010" tIns="40005" rIns="80010" bIns="40005" numCol="1" spcCol="1270" anchor="ctr" anchorCtr="0">
          <a:noAutofit/>
        </a:bodyPr>
        <a:lstStyle/>
        <a:p>
          <a:pPr marL="228600" lvl="1" indent="-228600" algn="l" defTabSz="933450">
            <a:lnSpc>
              <a:spcPct val="90000"/>
            </a:lnSpc>
            <a:spcBef>
              <a:spcPct val="0"/>
            </a:spcBef>
            <a:spcAft>
              <a:spcPct val="15000"/>
            </a:spcAft>
            <a:buChar char="•"/>
          </a:pPr>
          <a:r>
            <a:rPr lang="nl-BE" sz="2100" kern="1200" dirty="0"/>
            <a:t>Waarom werkt iets niet ?</a:t>
          </a:r>
        </a:p>
        <a:p>
          <a:pPr marL="228600" lvl="1" indent="-228600" algn="l" defTabSz="933450">
            <a:lnSpc>
              <a:spcPct val="90000"/>
            </a:lnSpc>
            <a:spcBef>
              <a:spcPct val="0"/>
            </a:spcBef>
            <a:spcAft>
              <a:spcPct val="15000"/>
            </a:spcAft>
            <a:buChar char="•"/>
          </a:pPr>
          <a:r>
            <a:rPr lang="nl-BE" sz="2100" kern="1200" dirty="0"/>
            <a:t>De actie vastleggen en toewijzen</a:t>
          </a:r>
        </a:p>
      </dsp:txBody>
      <dsp:txXfrm rot="-5400000">
        <a:off x="2194559" y="2357217"/>
        <a:ext cx="3824022" cy="1431076"/>
      </dsp:txXfrm>
    </dsp:sp>
    <dsp:sp modelId="{B0B02BCF-970D-496A-B99C-61ECCF63CD5B}">
      <dsp:nvSpPr>
        <dsp:cNvPr id="0" name=""/>
        <dsp:cNvSpPr/>
      </dsp:nvSpPr>
      <dsp:spPr>
        <a:xfrm>
          <a:off x="0" y="2081559"/>
          <a:ext cx="2194560" cy="198239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59055" rIns="118110" bIns="59055" numCol="1" spcCol="1270" anchor="ctr" anchorCtr="0">
          <a:noAutofit/>
        </a:bodyPr>
        <a:lstStyle/>
        <a:p>
          <a:pPr marL="0" lvl="0" indent="0" algn="ctr" defTabSz="1377950">
            <a:lnSpc>
              <a:spcPct val="90000"/>
            </a:lnSpc>
            <a:spcBef>
              <a:spcPct val="0"/>
            </a:spcBef>
            <a:spcAft>
              <a:spcPct val="35000"/>
            </a:spcAft>
            <a:buNone/>
          </a:pPr>
          <a:r>
            <a:rPr lang="nl-BE" sz="3100" kern="1200" dirty="0"/>
            <a:t>2. Acties bepalen</a:t>
          </a:r>
        </a:p>
      </dsp:txBody>
      <dsp:txXfrm>
        <a:off x="96772" y="2178331"/>
        <a:ext cx="2001016" cy="178884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0967F21-F2AC-4A27-BCF7-7EF1F42FED95}">
      <dsp:nvSpPr>
        <dsp:cNvPr id="0" name=""/>
        <dsp:cNvSpPr/>
      </dsp:nvSpPr>
      <dsp:spPr>
        <a:xfrm rot="5400000">
          <a:off x="3352323" y="-959475"/>
          <a:ext cx="1585912" cy="3901440"/>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0010" tIns="40005" rIns="80010" bIns="40005" numCol="1" spcCol="1270" anchor="ctr" anchorCtr="0">
          <a:noAutofit/>
        </a:bodyPr>
        <a:lstStyle/>
        <a:p>
          <a:pPr marL="228600" lvl="1" indent="-228600" algn="l" defTabSz="933450">
            <a:lnSpc>
              <a:spcPct val="90000"/>
            </a:lnSpc>
            <a:spcBef>
              <a:spcPct val="0"/>
            </a:spcBef>
            <a:spcAft>
              <a:spcPct val="15000"/>
            </a:spcAft>
            <a:buChar char="•"/>
          </a:pPr>
          <a:r>
            <a:rPr lang="nl-BE" sz="2100" kern="1200" dirty="0"/>
            <a:t>Vragen stellen</a:t>
          </a:r>
        </a:p>
        <a:p>
          <a:pPr marL="228600" lvl="1" indent="-228600" algn="l" defTabSz="933450">
            <a:lnSpc>
              <a:spcPct val="90000"/>
            </a:lnSpc>
            <a:spcBef>
              <a:spcPct val="0"/>
            </a:spcBef>
            <a:spcAft>
              <a:spcPct val="15000"/>
            </a:spcAft>
            <a:buChar char="•"/>
          </a:pPr>
          <a:r>
            <a:rPr lang="nl-BE" sz="2100" kern="1200" dirty="0"/>
            <a:t>Een goed beeld krijgen</a:t>
          </a:r>
        </a:p>
        <a:p>
          <a:pPr marL="228600" lvl="1" indent="-228600" algn="l" defTabSz="933450">
            <a:lnSpc>
              <a:spcPct val="90000"/>
            </a:lnSpc>
            <a:spcBef>
              <a:spcPct val="0"/>
            </a:spcBef>
            <a:spcAft>
              <a:spcPct val="15000"/>
            </a:spcAft>
            <a:buChar char="•"/>
          </a:pPr>
          <a:r>
            <a:rPr lang="nl-BE" sz="2100" kern="1200" dirty="0"/>
            <a:t>Het doel klein maken</a:t>
          </a:r>
        </a:p>
        <a:p>
          <a:pPr marL="228600" lvl="1" indent="-228600" algn="l" defTabSz="933450">
            <a:lnSpc>
              <a:spcPct val="90000"/>
            </a:lnSpc>
            <a:spcBef>
              <a:spcPct val="0"/>
            </a:spcBef>
            <a:spcAft>
              <a:spcPct val="15000"/>
            </a:spcAft>
            <a:buChar char="•"/>
          </a:pPr>
          <a:r>
            <a:rPr lang="nl-BE" sz="2100" kern="1200" dirty="0"/>
            <a:t>Het doel meten</a:t>
          </a:r>
        </a:p>
      </dsp:txBody>
      <dsp:txXfrm rot="-5400000">
        <a:off x="2194559" y="275707"/>
        <a:ext cx="3824022" cy="1431076"/>
      </dsp:txXfrm>
    </dsp:sp>
    <dsp:sp modelId="{751179A3-1DF8-4FEB-9507-DEE2894803F3}">
      <dsp:nvSpPr>
        <dsp:cNvPr id="0" name=""/>
        <dsp:cNvSpPr/>
      </dsp:nvSpPr>
      <dsp:spPr>
        <a:xfrm>
          <a:off x="0" y="49"/>
          <a:ext cx="2194560" cy="198239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59055" rIns="118110" bIns="59055" numCol="1" spcCol="1270" anchor="ctr" anchorCtr="0">
          <a:noAutofit/>
        </a:bodyPr>
        <a:lstStyle/>
        <a:p>
          <a:pPr marL="0" lvl="0" indent="0" algn="ctr" defTabSz="1377950">
            <a:lnSpc>
              <a:spcPct val="90000"/>
            </a:lnSpc>
            <a:spcBef>
              <a:spcPct val="0"/>
            </a:spcBef>
            <a:spcAft>
              <a:spcPct val="35000"/>
            </a:spcAft>
            <a:buNone/>
          </a:pPr>
          <a:r>
            <a:rPr lang="nl-BE" sz="3100" kern="1200" dirty="0"/>
            <a:t>1. Doelen ontdekken</a:t>
          </a:r>
        </a:p>
      </dsp:txBody>
      <dsp:txXfrm>
        <a:off x="96772" y="96821"/>
        <a:ext cx="2001016" cy="1788846"/>
      </dsp:txXfrm>
    </dsp:sp>
    <dsp:sp modelId="{2057E354-1600-4237-8B22-5E931001B507}">
      <dsp:nvSpPr>
        <dsp:cNvPr id="0" name=""/>
        <dsp:cNvSpPr/>
      </dsp:nvSpPr>
      <dsp:spPr>
        <a:xfrm rot="5400000">
          <a:off x="3352323" y="1122035"/>
          <a:ext cx="1585912" cy="3901440"/>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0010" tIns="40005" rIns="80010" bIns="40005" numCol="1" spcCol="1270" anchor="ctr" anchorCtr="0">
          <a:noAutofit/>
        </a:bodyPr>
        <a:lstStyle/>
        <a:p>
          <a:pPr marL="228600" lvl="1" indent="-228600" algn="l" defTabSz="933450">
            <a:lnSpc>
              <a:spcPct val="90000"/>
            </a:lnSpc>
            <a:spcBef>
              <a:spcPct val="0"/>
            </a:spcBef>
            <a:spcAft>
              <a:spcPct val="15000"/>
            </a:spcAft>
            <a:buChar char="•"/>
          </a:pPr>
          <a:r>
            <a:rPr lang="nl-BE" sz="2100" kern="1200" dirty="0"/>
            <a:t>Waarom werkt iets niet ?</a:t>
          </a:r>
        </a:p>
        <a:p>
          <a:pPr marL="228600" lvl="1" indent="-228600" algn="l" defTabSz="933450">
            <a:lnSpc>
              <a:spcPct val="90000"/>
            </a:lnSpc>
            <a:spcBef>
              <a:spcPct val="0"/>
            </a:spcBef>
            <a:spcAft>
              <a:spcPct val="15000"/>
            </a:spcAft>
            <a:buChar char="•"/>
          </a:pPr>
          <a:r>
            <a:rPr lang="nl-BE" sz="2100" kern="1200" dirty="0"/>
            <a:t>De actie vastleggen en toewijzen</a:t>
          </a:r>
        </a:p>
      </dsp:txBody>
      <dsp:txXfrm rot="-5400000">
        <a:off x="2194559" y="2357217"/>
        <a:ext cx="3824022" cy="1431076"/>
      </dsp:txXfrm>
    </dsp:sp>
    <dsp:sp modelId="{B0B02BCF-970D-496A-B99C-61ECCF63CD5B}">
      <dsp:nvSpPr>
        <dsp:cNvPr id="0" name=""/>
        <dsp:cNvSpPr/>
      </dsp:nvSpPr>
      <dsp:spPr>
        <a:xfrm>
          <a:off x="0" y="2081559"/>
          <a:ext cx="2194560" cy="198239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59055" rIns="118110" bIns="59055" numCol="1" spcCol="1270" anchor="ctr" anchorCtr="0">
          <a:noAutofit/>
        </a:bodyPr>
        <a:lstStyle/>
        <a:p>
          <a:pPr marL="0" lvl="0" indent="0" algn="ctr" defTabSz="1377950">
            <a:lnSpc>
              <a:spcPct val="90000"/>
            </a:lnSpc>
            <a:spcBef>
              <a:spcPct val="0"/>
            </a:spcBef>
            <a:spcAft>
              <a:spcPct val="35000"/>
            </a:spcAft>
            <a:buNone/>
          </a:pPr>
          <a:r>
            <a:rPr lang="nl-BE" sz="3100" kern="1200" dirty="0"/>
            <a:t>2. Acties bepalen</a:t>
          </a:r>
        </a:p>
      </dsp:txBody>
      <dsp:txXfrm>
        <a:off x="96772" y="2178331"/>
        <a:ext cx="2001016" cy="1788846"/>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C7607C9-AECE-4C5B-99BF-20C0555E21D4}">
      <dsp:nvSpPr>
        <dsp:cNvPr id="0" name=""/>
        <dsp:cNvSpPr/>
      </dsp:nvSpPr>
      <dsp:spPr>
        <a:xfrm>
          <a:off x="7928008" y="1344852"/>
          <a:ext cx="926881" cy="926637"/>
        </a:xfrm>
        <a:prstGeom prst="ellipse">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92C8EAD7-DE22-4CBA-BA91-A1547916A88D}">
      <dsp:nvSpPr>
        <dsp:cNvPr id="0" name=""/>
        <dsp:cNvSpPr/>
      </dsp:nvSpPr>
      <dsp:spPr>
        <a:xfrm>
          <a:off x="7959546" y="1375746"/>
          <a:ext cx="864680" cy="864850"/>
        </a:xfrm>
        <a:prstGeom prst="ellipse">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700" tIns="12700" rIns="12700" bIns="12700" numCol="1" spcCol="1270" anchor="ctr" anchorCtr="0">
          <a:noAutofit/>
        </a:bodyPr>
        <a:lstStyle/>
        <a:p>
          <a:pPr marL="0" lvl="0" indent="0" algn="ctr" defTabSz="444500">
            <a:lnSpc>
              <a:spcPct val="90000"/>
            </a:lnSpc>
            <a:spcBef>
              <a:spcPct val="0"/>
            </a:spcBef>
            <a:spcAft>
              <a:spcPct val="35000"/>
            </a:spcAft>
            <a:buNone/>
          </a:pPr>
          <a:r>
            <a:rPr lang="nl-BE" sz="1000" kern="1200" dirty="0"/>
            <a:t>...</a:t>
          </a:r>
        </a:p>
      </dsp:txBody>
      <dsp:txXfrm>
        <a:off x="8083072" y="1499319"/>
        <a:ext cx="617629" cy="617703"/>
      </dsp:txXfrm>
    </dsp:sp>
    <dsp:sp modelId="{D6C678EE-00B6-4758-A477-4CBDFE161C82}">
      <dsp:nvSpPr>
        <dsp:cNvPr id="0" name=""/>
        <dsp:cNvSpPr/>
      </dsp:nvSpPr>
      <dsp:spPr>
        <a:xfrm rot="2700000">
          <a:off x="6970563" y="1344748"/>
          <a:ext cx="926682" cy="926682"/>
        </a:xfrm>
        <a:prstGeom prst="teardrop">
          <a:avLst>
            <a:gd name="adj" fmla="val 100000"/>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312CFA66-5FDB-495D-98A5-4AB1DE779394}">
      <dsp:nvSpPr>
        <dsp:cNvPr id="0" name=""/>
        <dsp:cNvSpPr/>
      </dsp:nvSpPr>
      <dsp:spPr>
        <a:xfrm>
          <a:off x="7002002" y="1375746"/>
          <a:ext cx="864680" cy="864850"/>
        </a:xfrm>
        <a:prstGeom prst="ellipse">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700" tIns="12700" rIns="12700" bIns="12700" numCol="1" spcCol="1270" anchor="ctr" anchorCtr="0">
          <a:noAutofit/>
        </a:bodyPr>
        <a:lstStyle/>
        <a:p>
          <a:pPr marL="0" lvl="0" indent="0" algn="ctr" defTabSz="444500">
            <a:lnSpc>
              <a:spcPct val="90000"/>
            </a:lnSpc>
            <a:spcBef>
              <a:spcPct val="0"/>
            </a:spcBef>
            <a:spcAft>
              <a:spcPct val="35000"/>
            </a:spcAft>
            <a:buNone/>
          </a:pPr>
          <a:r>
            <a:rPr lang="nl-BE" sz="1000" kern="1200"/>
            <a:t>Teambord-sessie</a:t>
          </a:r>
          <a:endParaRPr lang="nl-BE" sz="1000" kern="1200" dirty="0"/>
        </a:p>
      </dsp:txBody>
      <dsp:txXfrm>
        <a:off x="7125528" y="1499319"/>
        <a:ext cx="617629" cy="617703"/>
      </dsp:txXfrm>
    </dsp:sp>
    <dsp:sp modelId="{9DE6AC3B-A3E0-43CC-845A-E9FAAFCBDFEA}">
      <dsp:nvSpPr>
        <dsp:cNvPr id="0" name=""/>
        <dsp:cNvSpPr/>
      </dsp:nvSpPr>
      <dsp:spPr>
        <a:xfrm rot="2700000">
          <a:off x="6013895" y="1344748"/>
          <a:ext cx="926682" cy="926682"/>
        </a:xfrm>
        <a:prstGeom prst="teardrop">
          <a:avLst>
            <a:gd name="adj" fmla="val 100000"/>
          </a:avLst>
        </a:prstGeom>
        <a:solidFill>
          <a:schemeClr val="accent1">
            <a:hueOff val="0"/>
            <a:satOff val="0"/>
            <a:lumOff val="0"/>
            <a:alphaOff val="0"/>
          </a:schemeClr>
        </a:solidFill>
        <a:ln w="38100" cap="flat" cmpd="sng" algn="ctr">
          <a:solidFill>
            <a:schemeClr val="accent6"/>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0BD3FB0D-1EE5-4697-9A27-0D95B5E54EE9}">
      <dsp:nvSpPr>
        <dsp:cNvPr id="0" name=""/>
        <dsp:cNvSpPr/>
      </dsp:nvSpPr>
      <dsp:spPr>
        <a:xfrm>
          <a:off x="6044458" y="1375746"/>
          <a:ext cx="864680" cy="864850"/>
        </a:xfrm>
        <a:prstGeom prst="ellipse">
          <a:avLst/>
        </a:prstGeom>
        <a:solidFill>
          <a:schemeClr val="lt1">
            <a:alpha val="90000"/>
            <a:hueOff val="0"/>
            <a:satOff val="0"/>
            <a:lumOff val="0"/>
            <a:alphaOff val="0"/>
          </a:schemeClr>
        </a:solidFill>
        <a:ln w="25400" cap="flat" cmpd="sng" algn="ctr">
          <a:solidFill>
            <a:schemeClr val="accent6"/>
          </a:solidFill>
          <a:prstDash val="solid"/>
        </a:ln>
        <a:effectLst/>
      </dsp:spPr>
      <dsp:style>
        <a:lnRef idx="2">
          <a:scrgbClr r="0" g="0" b="0"/>
        </a:lnRef>
        <a:fillRef idx="1">
          <a:scrgbClr r="0" g="0" b="0"/>
        </a:fillRef>
        <a:effectRef idx="0">
          <a:scrgbClr r="0" g="0" b="0"/>
        </a:effectRef>
        <a:fontRef idx="minor"/>
      </dsp:style>
      <dsp:txBody>
        <a:bodyPr spcFirstLastPara="0" vert="horz" wrap="square" lIns="12700" tIns="12700" rIns="12700" bIns="12700" numCol="1" spcCol="1270" anchor="ctr" anchorCtr="0">
          <a:noAutofit/>
        </a:bodyPr>
        <a:lstStyle/>
        <a:p>
          <a:pPr marL="0" lvl="0" indent="0" algn="ctr" defTabSz="444500">
            <a:lnSpc>
              <a:spcPct val="90000"/>
            </a:lnSpc>
            <a:spcBef>
              <a:spcPct val="0"/>
            </a:spcBef>
            <a:spcAft>
              <a:spcPct val="35000"/>
            </a:spcAft>
            <a:buNone/>
          </a:pPr>
          <a:r>
            <a:rPr lang="nl-BE" sz="1000" kern="1200" dirty="0"/>
            <a:t>Ambitie en intervisie</a:t>
          </a:r>
        </a:p>
      </dsp:txBody>
      <dsp:txXfrm>
        <a:off x="6167984" y="1499319"/>
        <a:ext cx="617629" cy="617703"/>
      </dsp:txXfrm>
    </dsp:sp>
    <dsp:sp modelId="{C84A39E0-DE8E-4F62-99FE-3BED49BDE759}">
      <dsp:nvSpPr>
        <dsp:cNvPr id="0" name=""/>
        <dsp:cNvSpPr/>
      </dsp:nvSpPr>
      <dsp:spPr>
        <a:xfrm rot="2700000">
          <a:off x="5056351" y="1344748"/>
          <a:ext cx="926682" cy="926682"/>
        </a:xfrm>
        <a:prstGeom prst="teardrop">
          <a:avLst>
            <a:gd name="adj" fmla="val 100000"/>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1FB17F8E-DCE7-4A9F-9A0C-D8BFBED9E3CA}">
      <dsp:nvSpPr>
        <dsp:cNvPr id="0" name=""/>
        <dsp:cNvSpPr/>
      </dsp:nvSpPr>
      <dsp:spPr>
        <a:xfrm>
          <a:off x="5086914" y="1375746"/>
          <a:ext cx="864680" cy="864850"/>
        </a:xfrm>
        <a:prstGeom prst="ellipse">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700" tIns="12700" rIns="12700" bIns="12700" numCol="1" spcCol="1270" anchor="ctr" anchorCtr="0">
          <a:noAutofit/>
        </a:bodyPr>
        <a:lstStyle/>
        <a:p>
          <a:pPr marL="0" lvl="0" indent="0" algn="ctr" defTabSz="444500">
            <a:lnSpc>
              <a:spcPct val="90000"/>
            </a:lnSpc>
            <a:spcBef>
              <a:spcPct val="0"/>
            </a:spcBef>
            <a:spcAft>
              <a:spcPct val="35000"/>
            </a:spcAft>
            <a:buNone/>
          </a:pPr>
          <a:r>
            <a:rPr lang="nl-BE" sz="1000" kern="1200"/>
            <a:t>Teambord-sessie</a:t>
          </a:r>
          <a:endParaRPr lang="nl-BE" sz="1000" kern="1200" dirty="0"/>
        </a:p>
      </dsp:txBody>
      <dsp:txXfrm>
        <a:off x="5210440" y="1499319"/>
        <a:ext cx="617629" cy="617703"/>
      </dsp:txXfrm>
    </dsp:sp>
    <dsp:sp modelId="{2ED2E336-7FD5-4D2E-8BEF-BE11F619C4C8}">
      <dsp:nvSpPr>
        <dsp:cNvPr id="0" name=""/>
        <dsp:cNvSpPr/>
      </dsp:nvSpPr>
      <dsp:spPr>
        <a:xfrm rot="2700000">
          <a:off x="4098807" y="1344748"/>
          <a:ext cx="926682" cy="926682"/>
        </a:xfrm>
        <a:prstGeom prst="teardrop">
          <a:avLst>
            <a:gd name="adj" fmla="val 100000"/>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EC4DE1A6-F3FB-455C-BF33-E123516ECEA4}">
      <dsp:nvSpPr>
        <dsp:cNvPr id="0" name=""/>
        <dsp:cNvSpPr/>
      </dsp:nvSpPr>
      <dsp:spPr>
        <a:xfrm>
          <a:off x="4129370" y="1375746"/>
          <a:ext cx="864680" cy="864850"/>
        </a:xfrm>
        <a:prstGeom prst="ellipse">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700" tIns="12700" rIns="12700" bIns="12700" numCol="1" spcCol="1270" anchor="ctr" anchorCtr="0">
          <a:noAutofit/>
        </a:bodyPr>
        <a:lstStyle/>
        <a:p>
          <a:pPr marL="0" lvl="0" indent="0" algn="ctr" defTabSz="444500">
            <a:lnSpc>
              <a:spcPct val="90000"/>
            </a:lnSpc>
            <a:spcBef>
              <a:spcPct val="0"/>
            </a:spcBef>
            <a:spcAft>
              <a:spcPct val="35000"/>
            </a:spcAft>
            <a:buNone/>
          </a:pPr>
          <a:r>
            <a:rPr lang="nl-BE" sz="1000" kern="1200"/>
            <a:t>Teambord-sessie</a:t>
          </a:r>
          <a:endParaRPr lang="nl-BE" sz="1000" kern="1200" dirty="0"/>
        </a:p>
      </dsp:txBody>
      <dsp:txXfrm>
        <a:off x="4252896" y="1499319"/>
        <a:ext cx="617629" cy="617703"/>
      </dsp:txXfrm>
    </dsp:sp>
    <dsp:sp modelId="{19279A40-FB62-4247-8367-57A862E02745}">
      <dsp:nvSpPr>
        <dsp:cNvPr id="0" name=""/>
        <dsp:cNvSpPr/>
      </dsp:nvSpPr>
      <dsp:spPr>
        <a:xfrm rot="2700000">
          <a:off x="3141263" y="1344748"/>
          <a:ext cx="926682" cy="926682"/>
        </a:xfrm>
        <a:prstGeom prst="teardrop">
          <a:avLst>
            <a:gd name="adj" fmla="val 100000"/>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3C24B4B4-B998-4DAF-B3AC-7A1CEC57F97C}">
      <dsp:nvSpPr>
        <dsp:cNvPr id="0" name=""/>
        <dsp:cNvSpPr/>
      </dsp:nvSpPr>
      <dsp:spPr>
        <a:xfrm>
          <a:off x="3171826" y="1375746"/>
          <a:ext cx="864680" cy="864850"/>
        </a:xfrm>
        <a:prstGeom prst="ellipse">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700" tIns="12700" rIns="12700" bIns="12700" numCol="1" spcCol="1270" anchor="ctr" anchorCtr="0">
          <a:noAutofit/>
        </a:bodyPr>
        <a:lstStyle/>
        <a:p>
          <a:pPr marL="0" lvl="0" indent="0" algn="ctr" defTabSz="444500">
            <a:lnSpc>
              <a:spcPct val="90000"/>
            </a:lnSpc>
            <a:spcBef>
              <a:spcPct val="0"/>
            </a:spcBef>
            <a:spcAft>
              <a:spcPct val="35000"/>
            </a:spcAft>
            <a:buNone/>
          </a:pPr>
          <a:r>
            <a:rPr lang="nl-BE" sz="1000" kern="1200"/>
            <a:t>Teambord-sessie</a:t>
          </a:r>
          <a:endParaRPr lang="nl-BE" sz="1000" kern="1200" dirty="0"/>
        </a:p>
      </dsp:txBody>
      <dsp:txXfrm>
        <a:off x="3295352" y="1499319"/>
        <a:ext cx="617629" cy="617703"/>
      </dsp:txXfrm>
    </dsp:sp>
    <dsp:sp modelId="{CF13FEFD-B1B9-49B6-8A92-99D9E6483448}">
      <dsp:nvSpPr>
        <dsp:cNvPr id="0" name=""/>
        <dsp:cNvSpPr/>
      </dsp:nvSpPr>
      <dsp:spPr>
        <a:xfrm rot="2700000">
          <a:off x="2183719" y="1344748"/>
          <a:ext cx="926682" cy="926682"/>
        </a:xfrm>
        <a:prstGeom prst="teardrop">
          <a:avLst>
            <a:gd name="adj" fmla="val 100000"/>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C70BE05D-3CE9-4836-82FB-AADD8E4C453E}">
      <dsp:nvSpPr>
        <dsp:cNvPr id="0" name=""/>
        <dsp:cNvSpPr/>
      </dsp:nvSpPr>
      <dsp:spPr>
        <a:xfrm>
          <a:off x="2214282" y="1375746"/>
          <a:ext cx="864680" cy="864850"/>
        </a:xfrm>
        <a:prstGeom prst="ellipse">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700" tIns="12700" rIns="12700" bIns="12700" numCol="1" spcCol="1270" anchor="ctr" anchorCtr="0">
          <a:noAutofit/>
        </a:bodyPr>
        <a:lstStyle/>
        <a:p>
          <a:pPr marL="0" lvl="0" indent="0" algn="ctr" defTabSz="444500">
            <a:lnSpc>
              <a:spcPct val="90000"/>
            </a:lnSpc>
            <a:spcBef>
              <a:spcPct val="0"/>
            </a:spcBef>
            <a:spcAft>
              <a:spcPct val="35000"/>
            </a:spcAft>
            <a:buNone/>
          </a:pPr>
          <a:r>
            <a:rPr lang="nl-BE" sz="1000" kern="1200"/>
            <a:t>Teambord-sessie</a:t>
          </a:r>
          <a:endParaRPr lang="nl-BE" sz="1000" kern="1200" dirty="0"/>
        </a:p>
      </dsp:txBody>
      <dsp:txXfrm>
        <a:off x="2337808" y="1499319"/>
        <a:ext cx="617629" cy="617703"/>
      </dsp:txXfrm>
    </dsp:sp>
    <dsp:sp modelId="{75ADCECB-04E2-4EF0-BF88-09C0047A01BC}">
      <dsp:nvSpPr>
        <dsp:cNvPr id="0" name=""/>
        <dsp:cNvSpPr/>
      </dsp:nvSpPr>
      <dsp:spPr>
        <a:xfrm rot="2700000">
          <a:off x="1226175" y="1344748"/>
          <a:ext cx="926682" cy="926682"/>
        </a:xfrm>
        <a:prstGeom prst="teardrop">
          <a:avLst>
            <a:gd name="adj" fmla="val 100000"/>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FBEE832A-B7D5-485F-81C7-FF914F61BB3F}">
      <dsp:nvSpPr>
        <dsp:cNvPr id="0" name=""/>
        <dsp:cNvSpPr/>
      </dsp:nvSpPr>
      <dsp:spPr>
        <a:xfrm>
          <a:off x="1256738" y="1375746"/>
          <a:ext cx="864680" cy="864850"/>
        </a:xfrm>
        <a:prstGeom prst="ellipse">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700" tIns="12700" rIns="12700" bIns="12700" numCol="1" spcCol="1270" anchor="ctr" anchorCtr="0">
          <a:noAutofit/>
        </a:bodyPr>
        <a:lstStyle/>
        <a:p>
          <a:pPr marL="0" lvl="0" indent="0" algn="ctr" defTabSz="444500">
            <a:lnSpc>
              <a:spcPct val="90000"/>
            </a:lnSpc>
            <a:spcBef>
              <a:spcPct val="0"/>
            </a:spcBef>
            <a:spcAft>
              <a:spcPct val="35000"/>
            </a:spcAft>
            <a:buNone/>
          </a:pPr>
          <a:r>
            <a:rPr lang="nl-BE" sz="1000" kern="1200" dirty="0"/>
            <a:t>Teambord-sessie</a:t>
          </a:r>
        </a:p>
      </dsp:txBody>
      <dsp:txXfrm>
        <a:off x="1380264" y="1499319"/>
        <a:ext cx="617629" cy="617703"/>
      </dsp:txXfrm>
    </dsp:sp>
    <dsp:sp modelId="{86ECE2EE-8318-4961-A449-EA5B77A55FD2}">
      <dsp:nvSpPr>
        <dsp:cNvPr id="0" name=""/>
        <dsp:cNvSpPr/>
      </dsp:nvSpPr>
      <dsp:spPr>
        <a:xfrm rot="2700000">
          <a:off x="268631" y="1344748"/>
          <a:ext cx="926682" cy="926682"/>
        </a:xfrm>
        <a:prstGeom prst="teardrop">
          <a:avLst>
            <a:gd name="adj" fmla="val 100000"/>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A80DD20F-B967-4AD9-B58C-844F445DF0E0}">
      <dsp:nvSpPr>
        <dsp:cNvPr id="0" name=""/>
        <dsp:cNvSpPr/>
      </dsp:nvSpPr>
      <dsp:spPr>
        <a:xfrm>
          <a:off x="299194" y="1375746"/>
          <a:ext cx="864680" cy="864850"/>
        </a:xfrm>
        <a:prstGeom prst="ellipse">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700" tIns="12700" rIns="12700" bIns="12700" numCol="1" spcCol="1270" anchor="ctr" anchorCtr="0">
          <a:noAutofit/>
        </a:bodyPr>
        <a:lstStyle/>
        <a:p>
          <a:pPr marL="0" lvl="0" indent="0" algn="ctr" defTabSz="444500">
            <a:lnSpc>
              <a:spcPct val="90000"/>
            </a:lnSpc>
            <a:spcBef>
              <a:spcPct val="0"/>
            </a:spcBef>
            <a:spcAft>
              <a:spcPct val="35000"/>
            </a:spcAft>
            <a:buNone/>
          </a:pPr>
          <a:r>
            <a:rPr lang="nl-BE" sz="1000" kern="1200" dirty="0"/>
            <a:t>Teambord-sessie</a:t>
          </a:r>
        </a:p>
      </dsp:txBody>
      <dsp:txXfrm>
        <a:off x="422720" y="1499319"/>
        <a:ext cx="617629" cy="617703"/>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C9467E7-74B9-447E-AC6C-311FEFA8BDBF}">
      <dsp:nvSpPr>
        <dsp:cNvPr id="0" name=""/>
        <dsp:cNvSpPr/>
      </dsp:nvSpPr>
      <dsp:spPr>
        <a:xfrm>
          <a:off x="8035701" y="1361462"/>
          <a:ext cx="836620" cy="837062"/>
        </a:xfrm>
        <a:prstGeom prst="ellipse">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55F7A427-319E-47B5-ABBC-F7D7D19CFD0A}">
      <dsp:nvSpPr>
        <dsp:cNvPr id="0" name=""/>
        <dsp:cNvSpPr/>
      </dsp:nvSpPr>
      <dsp:spPr>
        <a:xfrm>
          <a:off x="8062915" y="1389369"/>
          <a:ext cx="781313" cy="781248"/>
        </a:xfrm>
        <a:prstGeom prst="ellipse">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430" tIns="11430" rIns="11430" bIns="11430" numCol="1" spcCol="1270" anchor="ctr" anchorCtr="0">
          <a:noAutofit/>
        </a:bodyPr>
        <a:lstStyle/>
        <a:p>
          <a:pPr marL="0" lvl="0" indent="0" algn="ctr" defTabSz="400050">
            <a:lnSpc>
              <a:spcPct val="90000"/>
            </a:lnSpc>
            <a:spcBef>
              <a:spcPct val="0"/>
            </a:spcBef>
            <a:spcAft>
              <a:spcPct val="35000"/>
            </a:spcAft>
            <a:buNone/>
          </a:pPr>
          <a:endParaRPr lang="nl-BE" sz="900" kern="1200" dirty="0"/>
        </a:p>
      </dsp:txBody>
      <dsp:txXfrm>
        <a:off x="8174406" y="1500996"/>
        <a:ext cx="558331" cy="557992"/>
      </dsp:txXfrm>
    </dsp:sp>
    <dsp:sp modelId="{AC7607C9-AECE-4C5B-99BF-20C0555E21D4}">
      <dsp:nvSpPr>
        <dsp:cNvPr id="0" name=""/>
        <dsp:cNvSpPr/>
      </dsp:nvSpPr>
      <dsp:spPr>
        <a:xfrm rot="2700000">
          <a:off x="7170471" y="1361530"/>
          <a:ext cx="836778" cy="836778"/>
        </a:xfrm>
        <a:prstGeom prst="teardrop">
          <a:avLst>
            <a:gd name="adj" fmla="val 100000"/>
          </a:avLst>
        </a:prstGeom>
        <a:solidFill>
          <a:schemeClr val="accent1">
            <a:hueOff val="0"/>
            <a:satOff val="0"/>
            <a:lumOff val="0"/>
            <a:alphaOff val="0"/>
          </a:schemeClr>
        </a:solidFill>
        <a:ln w="38100" cap="flat" cmpd="sng" algn="ctr">
          <a:solidFill>
            <a:srgbClr val="92D050"/>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92C8EAD7-DE22-4CBA-BA91-A1547916A88D}">
      <dsp:nvSpPr>
        <dsp:cNvPr id="0" name=""/>
        <dsp:cNvSpPr/>
      </dsp:nvSpPr>
      <dsp:spPr>
        <a:xfrm>
          <a:off x="7198203" y="1389369"/>
          <a:ext cx="781313" cy="781248"/>
        </a:xfrm>
        <a:prstGeom prst="ellipse">
          <a:avLst/>
        </a:prstGeom>
        <a:solidFill>
          <a:schemeClr val="lt1">
            <a:alpha val="90000"/>
            <a:hueOff val="0"/>
            <a:satOff val="0"/>
            <a:lumOff val="0"/>
            <a:alphaOff val="0"/>
          </a:schemeClr>
        </a:solidFill>
        <a:ln w="25400" cap="flat" cmpd="sng" algn="ctr">
          <a:solidFill>
            <a:srgbClr val="92D050"/>
          </a:solidFill>
          <a:prstDash val="solid"/>
        </a:ln>
        <a:effectLst/>
      </dsp:spPr>
      <dsp:style>
        <a:lnRef idx="2">
          <a:scrgbClr r="0" g="0" b="0"/>
        </a:lnRef>
        <a:fillRef idx="1">
          <a:scrgbClr r="0" g="0" b="0"/>
        </a:fillRef>
        <a:effectRef idx="0">
          <a:scrgbClr r="0" g="0" b="0"/>
        </a:effectRef>
        <a:fontRef idx="minor"/>
      </dsp:style>
      <dsp:txBody>
        <a:bodyPr spcFirstLastPara="0" vert="horz" wrap="square" lIns="11430" tIns="11430" rIns="11430" bIns="11430" numCol="1" spcCol="1270" anchor="ctr" anchorCtr="0">
          <a:noAutofit/>
        </a:bodyPr>
        <a:lstStyle/>
        <a:p>
          <a:pPr marL="0" lvl="0" indent="0" algn="ctr" defTabSz="400050">
            <a:lnSpc>
              <a:spcPct val="90000"/>
            </a:lnSpc>
            <a:spcBef>
              <a:spcPct val="0"/>
            </a:spcBef>
            <a:spcAft>
              <a:spcPct val="35000"/>
            </a:spcAft>
            <a:buNone/>
          </a:pPr>
          <a:r>
            <a:rPr lang="nl-BE" sz="900" kern="1200" dirty="0"/>
            <a:t>School state-of-the-union</a:t>
          </a:r>
        </a:p>
      </dsp:txBody>
      <dsp:txXfrm>
        <a:off x="7309694" y="1500996"/>
        <a:ext cx="558331" cy="557992"/>
      </dsp:txXfrm>
    </dsp:sp>
    <dsp:sp modelId="{D6C678EE-00B6-4758-A477-4CBDFE161C82}">
      <dsp:nvSpPr>
        <dsp:cNvPr id="0" name=""/>
        <dsp:cNvSpPr/>
      </dsp:nvSpPr>
      <dsp:spPr>
        <a:xfrm rot="2700000">
          <a:off x="6305758" y="1361530"/>
          <a:ext cx="836778" cy="836778"/>
        </a:xfrm>
        <a:prstGeom prst="teardrop">
          <a:avLst>
            <a:gd name="adj" fmla="val 100000"/>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312CFA66-5FDB-495D-98A5-4AB1DE779394}">
      <dsp:nvSpPr>
        <dsp:cNvPr id="0" name=""/>
        <dsp:cNvSpPr/>
      </dsp:nvSpPr>
      <dsp:spPr>
        <a:xfrm>
          <a:off x="6333490" y="1389369"/>
          <a:ext cx="781313" cy="781248"/>
        </a:xfrm>
        <a:prstGeom prst="ellipse">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430" tIns="11430" rIns="11430" bIns="11430" numCol="1" spcCol="1270" anchor="ctr" anchorCtr="0">
          <a:noAutofit/>
        </a:bodyPr>
        <a:lstStyle/>
        <a:p>
          <a:pPr marL="0" lvl="0" indent="0" algn="ctr" defTabSz="400050">
            <a:lnSpc>
              <a:spcPct val="90000"/>
            </a:lnSpc>
            <a:spcBef>
              <a:spcPct val="0"/>
            </a:spcBef>
            <a:spcAft>
              <a:spcPct val="35000"/>
            </a:spcAft>
            <a:buNone/>
          </a:pPr>
          <a:r>
            <a:rPr lang="nl-BE" sz="900" kern="1200"/>
            <a:t>Teambord-sessie</a:t>
          </a:r>
          <a:endParaRPr lang="nl-BE" sz="900" kern="1200" dirty="0"/>
        </a:p>
      </dsp:txBody>
      <dsp:txXfrm>
        <a:off x="6444981" y="1500996"/>
        <a:ext cx="558331" cy="557992"/>
      </dsp:txXfrm>
    </dsp:sp>
    <dsp:sp modelId="{9DE6AC3B-A3E0-43CC-845A-E9FAAFCBDFEA}">
      <dsp:nvSpPr>
        <dsp:cNvPr id="0" name=""/>
        <dsp:cNvSpPr/>
      </dsp:nvSpPr>
      <dsp:spPr>
        <a:xfrm rot="2700000">
          <a:off x="5440168" y="1361530"/>
          <a:ext cx="836778" cy="836778"/>
        </a:xfrm>
        <a:prstGeom prst="teardrop">
          <a:avLst>
            <a:gd name="adj" fmla="val 100000"/>
          </a:avLst>
        </a:prstGeom>
        <a:solidFill>
          <a:schemeClr val="accent1">
            <a:hueOff val="0"/>
            <a:satOff val="0"/>
            <a:lumOff val="0"/>
            <a:alphaOff val="0"/>
          </a:schemeClr>
        </a:solidFill>
        <a:ln w="38100" cap="flat" cmpd="sng" algn="ctr">
          <a:solidFill>
            <a:schemeClr val="accent6"/>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0BD3FB0D-1EE5-4697-9A27-0D95B5E54EE9}">
      <dsp:nvSpPr>
        <dsp:cNvPr id="0" name=""/>
        <dsp:cNvSpPr/>
      </dsp:nvSpPr>
      <dsp:spPr>
        <a:xfrm>
          <a:off x="5468778" y="1389369"/>
          <a:ext cx="781313" cy="781248"/>
        </a:xfrm>
        <a:prstGeom prst="ellipse">
          <a:avLst/>
        </a:prstGeom>
        <a:solidFill>
          <a:schemeClr val="lt1">
            <a:alpha val="90000"/>
            <a:hueOff val="0"/>
            <a:satOff val="0"/>
            <a:lumOff val="0"/>
            <a:alphaOff val="0"/>
          </a:schemeClr>
        </a:solidFill>
        <a:ln w="25400" cap="flat" cmpd="sng" algn="ctr">
          <a:solidFill>
            <a:schemeClr val="accent6"/>
          </a:solidFill>
          <a:prstDash val="solid"/>
        </a:ln>
        <a:effectLst/>
      </dsp:spPr>
      <dsp:style>
        <a:lnRef idx="2">
          <a:scrgbClr r="0" g="0" b="0"/>
        </a:lnRef>
        <a:fillRef idx="1">
          <a:scrgbClr r="0" g="0" b="0"/>
        </a:fillRef>
        <a:effectRef idx="0">
          <a:scrgbClr r="0" g="0" b="0"/>
        </a:effectRef>
        <a:fontRef idx="minor"/>
      </dsp:style>
      <dsp:txBody>
        <a:bodyPr spcFirstLastPara="0" vert="horz" wrap="square" lIns="11430" tIns="11430" rIns="11430" bIns="11430" numCol="1" spcCol="1270" anchor="ctr" anchorCtr="0">
          <a:noAutofit/>
        </a:bodyPr>
        <a:lstStyle/>
        <a:p>
          <a:pPr marL="0" lvl="0" indent="0" algn="ctr" defTabSz="400050">
            <a:lnSpc>
              <a:spcPct val="90000"/>
            </a:lnSpc>
            <a:spcBef>
              <a:spcPct val="0"/>
            </a:spcBef>
            <a:spcAft>
              <a:spcPct val="35000"/>
            </a:spcAft>
            <a:buNone/>
          </a:pPr>
          <a:r>
            <a:rPr lang="nl-BE" sz="900" kern="1200" dirty="0"/>
            <a:t>Ambitie en intervisie</a:t>
          </a:r>
        </a:p>
      </dsp:txBody>
      <dsp:txXfrm>
        <a:off x="5580269" y="1500996"/>
        <a:ext cx="558331" cy="557992"/>
      </dsp:txXfrm>
    </dsp:sp>
    <dsp:sp modelId="{C84A39E0-DE8E-4F62-99FE-3BED49BDE759}">
      <dsp:nvSpPr>
        <dsp:cNvPr id="0" name=""/>
        <dsp:cNvSpPr/>
      </dsp:nvSpPr>
      <dsp:spPr>
        <a:xfrm rot="2700000">
          <a:off x="4575456" y="1361530"/>
          <a:ext cx="836778" cy="836778"/>
        </a:xfrm>
        <a:prstGeom prst="teardrop">
          <a:avLst>
            <a:gd name="adj" fmla="val 100000"/>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1FB17F8E-DCE7-4A9F-9A0C-D8BFBED9E3CA}">
      <dsp:nvSpPr>
        <dsp:cNvPr id="0" name=""/>
        <dsp:cNvSpPr/>
      </dsp:nvSpPr>
      <dsp:spPr>
        <a:xfrm>
          <a:off x="4603188" y="1389369"/>
          <a:ext cx="781313" cy="781248"/>
        </a:xfrm>
        <a:prstGeom prst="ellipse">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430" tIns="11430" rIns="11430" bIns="11430" numCol="1" spcCol="1270" anchor="ctr" anchorCtr="0">
          <a:noAutofit/>
        </a:bodyPr>
        <a:lstStyle/>
        <a:p>
          <a:pPr marL="0" lvl="0" indent="0" algn="ctr" defTabSz="400050">
            <a:lnSpc>
              <a:spcPct val="90000"/>
            </a:lnSpc>
            <a:spcBef>
              <a:spcPct val="0"/>
            </a:spcBef>
            <a:spcAft>
              <a:spcPct val="35000"/>
            </a:spcAft>
            <a:buNone/>
          </a:pPr>
          <a:r>
            <a:rPr lang="nl-BE" sz="900" kern="1200"/>
            <a:t>Teambord-sessie</a:t>
          </a:r>
          <a:endParaRPr lang="nl-BE" sz="900" kern="1200" dirty="0"/>
        </a:p>
      </dsp:txBody>
      <dsp:txXfrm>
        <a:off x="4714679" y="1500996"/>
        <a:ext cx="558331" cy="557992"/>
      </dsp:txXfrm>
    </dsp:sp>
    <dsp:sp modelId="{2ED2E336-7FD5-4D2E-8BEF-BE11F619C4C8}">
      <dsp:nvSpPr>
        <dsp:cNvPr id="0" name=""/>
        <dsp:cNvSpPr/>
      </dsp:nvSpPr>
      <dsp:spPr>
        <a:xfrm rot="2700000">
          <a:off x="3710744" y="1361530"/>
          <a:ext cx="836778" cy="836778"/>
        </a:xfrm>
        <a:prstGeom prst="teardrop">
          <a:avLst>
            <a:gd name="adj" fmla="val 100000"/>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EC4DE1A6-F3FB-455C-BF33-E123516ECEA4}">
      <dsp:nvSpPr>
        <dsp:cNvPr id="0" name=""/>
        <dsp:cNvSpPr/>
      </dsp:nvSpPr>
      <dsp:spPr>
        <a:xfrm>
          <a:off x="3738476" y="1389369"/>
          <a:ext cx="781313" cy="781248"/>
        </a:xfrm>
        <a:prstGeom prst="ellipse">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430" tIns="11430" rIns="11430" bIns="11430" numCol="1" spcCol="1270" anchor="ctr" anchorCtr="0">
          <a:noAutofit/>
        </a:bodyPr>
        <a:lstStyle/>
        <a:p>
          <a:pPr marL="0" lvl="0" indent="0" algn="ctr" defTabSz="400050">
            <a:lnSpc>
              <a:spcPct val="90000"/>
            </a:lnSpc>
            <a:spcBef>
              <a:spcPct val="0"/>
            </a:spcBef>
            <a:spcAft>
              <a:spcPct val="35000"/>
            </a:spcAft>
            <a:buNone/>
          </a:pPr>
          <a:r>
            <a:rPr lang="nl-BE" sz="900" kern="1200"/>
            <a:t>Teambord-sessie</a:t>
          </a:r>
          <a:endParaRPr lang="nl-BE" sz="900" kern="1200" dirty="0"/>
        </a:p>
      </dsp:txBody>
      <dsp:txXfrm>
        <a:off x="3849967" y="1500996"/>
        <a:ext cx="558331" cy="557992"/>
      </dsp:txXfrm>
    </dsp:sp>
    <dsp:sp modelId="{19279A40-FB62-4247-8367-57A862E02745}">
      <dsp:nvSpPr>
        <dsp:cNvPr id="0" name=""/>
        <dsp:cNvSpPr/>
      </dsp:nvSpPr>
      <dsp:spPr>
        <a:xfrm rot="2700000">
          <a:off x="2846031" y="1361530"/>
          <a:ext cx="836778" cy="836778"/>
        </a:xfrm>
        <a:prstGeom prst="teardrop">
          <a:avLst>
            <a:gd name="adj" fmla="val 100000"/>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3C24B4B4-B998-4DAF-B3AC-7A1CEC57F97C}">
      <dsp:nvSpPr>
        <dsp:cNvPr id="0" name=""/>
        <dsp:cNvSpPr/>
      </dsp:nvSpPr>
      <dsp:spPr>
        <a:xfrm>
          <a:off x="2873764" y="1389369"/>
          <a:ext cx="781313" cy="781248"/>
        </a:xfrm>
        <a:prstGeom prst="ellipse">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430" tIns="11430" rIns="11430" bIns="11430" numCol="1" spcCol="1270" anchor="ctr" anchorCtr="0">
          <a:noAutofit/>
        </a:bodyPr>
        <a:lstStyle/>
        <a:p>
          <a:pPr marL="0" lvl="0" indent="0" algn="ctr" defTabSz="400050">
            <a:lnSpc>
              <a:spcPct val="90000"/>
            </a:lnSpc>
            <a:spcBef>
              <a:spcPct val="0"/>
            </a:spcBef>
            <a:spcAft>
              <a:spcPct val="35000"/>
            </a:spcAft>
            <a:buNone/>
          </a:pPr>
          <a:r>
            <a:rPr lang="nl-BE" sz="900" kern="1200"/>
            <a:t>Teambord-sessie</a:t>
          </a:r>
          <a:endParaRPr lang="nl-BE" sz="900" kern="1200" dirty="0"/>
        </a:p>
      </dsp:txBody>
      <dsp:txXfrm>
        <a:off x="2985254" y="1500996"/>
        <a:ext cx="558331" cy="557992"/>
      </dsp:txXfrm>
    </dsp:sp>
    <dsp:sp modelId="{CF13FEFD-B1B9-49B6-8A92-99D9E6483448}">
      <dsp:nvSpPr>
        <dsp:cNvPr id="0" name=""/>
        <dsp:cNvSpPr/>
      </dsp:nvSpPr>
      <dsp:spPr>
        <a:xfrm rot="2700000">
          <a:off x="1980441" y="1361530"/>
          <a:ext cx="836778" cy="836778"/>
        </a:xfrm>
        <a:prstGeom prst="teardrop">
          <a:avLst>
            <a:gd name="adj" fmla="val 100000"/>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C70BE05D-3CE9-4836-82FB-AADD8E4C453E}">
      <dsp:nvSpPr>
        <dsp:cNvPr id="0" name=""/>
        <dsp:cNvSpPr/>
      </dsp:nvSpPr>
      <dsp:spPr>
        <a:xfrm>
          <a:off x="2009051" y="1389369"/>
          <a:ext cx="781313" cy="781248"/>
        </a:xfrm>
        <a:prstGeom prst="ellipse">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430" tIns="11430" rIns="11430" bIns="11430" numCol="1" spcCol="1270" anchor="ctr" anchorCtr="0">
          <a:noAutofit/>
        </a:bodyPr>
        <a:lstStyle/>
        <a:p>
          <a:pPr marL="0" lvl="0" indent="0" algn="ctr" defTabSz="400050">
            <a:lnSpc>
              <a:spcPct val="90000"/>
            </a:lnSpc>
            <a:spcBef>
              <a:spcPct val="0"/>
            </a:spcBef>
            <a:spcAft>
              <a:spcPct val="35000"/>
            </a:spcAft>
            <a:buNone/>
          </a:pPr>
          <a:r>
            <a:rPr lang="nl-BE" sz="900" kern="1200"/>
            <a:t>Teambord-sessie</a:t>
          </a:r>
          <a:endParaRPr lang="nl-BE" sz="900" kern="1200" dirty="0"/>
        </a:p>
      </dsp:txBody>
      <dsp:txXfrm>
        <a:off x="2120542" y="1500996"/>
        <a:ext cx="558331" cy="557992"/>
      </dsp:txXfrm>
    </dsp:sp>
    <dsp:sp modelId="{75ADCECB-04E2-4EF0-BF88-09C0047A01BC}">
      <dsp:nvSpPr>
        <dsp:cNvPr id="0" name=""/>
        <dsp:cNvSpPr/>
      </dsp:nvSpPr>
      <dsp:spPr>
        <a:xfrm rot="2700000">
          <a:off x="1115729" y="1361530"/>
          <a:ext cx="836778" cy="836778"/>
        </a:xfrm>
        <a:prstGeom prst="teardrop">
          <a:avLst>
            <a:gd name="adj" fmla="val 100000"/>
          </a:avLst>
        </a:prstGeom>
        <a:solidFill>
          <a:schemeClr val="accent1">
            <a:hueOff val="0"/>
            <a:satOff val="0"/>
            <a:lumOff val="0"/>
            <a:alphaOff val="0"/>
          </a:schemeClr>
        </a:solidFill>
        <a:ln w="38100" cap="flat" cmpd="sng" algn="ctr">
          <a:solidFill>
            <a:schemeClr val="accent6"/>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FBEE832A-B7D5-485F-81C7-FF914F61BB3F}">
      <dsp:nvSpPr>
        <dsp:cNvPr id="0" name=""/>
        <dsp:cNvSpPr/>
      </dsp:nvSpPr>
      <dsp:spPr>
        <a:xfrm>
          <a:off x="1143461" y="1389369"/>
          <a:ext cx="781313" cy="781248"/>
        </a:xfrm>
        <a:prstGeom prst="ellipse">
          <a:avLst/>
        </a:prstGeom>
        <a:solidFill>
          <a:schemeClr val="lt1">
            <a:alpha val="90000"/>
            <a:hueOff val="0"/>
            <a:satOff val="0"/>
            <a:lumOff val="0"/>
            <a:alphaOff val="0"/>
          </a:schemeClr>
        </a:solidFill>
        <a:ln w="25400" cap="flat" cmpd="sng" algn="ctr">
          <a:solidFill>
            <a:schemeClr val="accent6"/>
          </a:solidFill>
          <a:prstDash val="solid"/>
        </a:ln>
        <a:effectLst/>
      </dsp:spPr>
      <dsp:style>
        <a:lnRef idx="2">
          <a:scrgbClr r="0" g="0" b="0"/>
        </a:lnRef>
        <a:fillRef idx="1">
          <a:scrgbClr r="0" g="0" b="0"/>
        </a:fillRef>
        <a:effectRef idx="0">
          <a:scrgbClr r="0" g="0" b="0"/>
        </a:effectRef>
        <a:fontRef idx="minor"/>
      </dsp:style>
      <dsp:txBody>
        <a:bodyPr spcFirstLastPara="0" vert="horz" wrap="square" lIns="11430" tIns="11430" rIns="11430" bIns="11430" numCol="1" spcCol="1270" anchor="ctr" anchorCtr="0">
          <a:noAutofit/>
        </a:bodyPr>
        <a:lstStyle/>
        <a:p>
          <a:pPr marL="0" lvl="0" indent="0" algn="ctr" defTabSz="400050">
            <a:lnSpc>
              <a:spcPct val="90000"/>
            </a:lnSpc>
            <a:spcBef>
              <a:spcPct val="0"/>
            </a:spcBef>
            <a:spcAft>
              <a:spcPct val="35000"/>
            </a:spcAft>
            <a:buNone/>
          </a:pPr>
          <a:r>
            <a:rPr lang="nl-BE" sz="900" kern="1200" dirty="0"/>
            <a:t>Team ambitie &amp; intervisie</a:t>
          </a:r>
        </a:p>
      </dsp:txBody>
      <dsp:txXfrm>
        <a:off x="1255830" y="1500996"/>
        <a:ext cx="558331" cy="557992"/>
      </dsp:txXfrm>
    </dsp:sp>
    <dsp:sp modelId="{86ECE2EE-8318-4961-A449-EA5B77A55FD2}">
      <dsp:nvSpPr>
        <dsp:cNvPr id="0" name=""/>
        <dsp:cNvSpPr/>
      </dsp:nvSpPr>
      <dsp:spPr>
        <a:xfrm rot="2700000">
          <a:off x="251017" y="1361530"/>
          <a:ext cx="836778" cy="836778"/>
        </a:xfrm>
        <a:prstGeom prst="teardrop">
          <a:avLst>
            <a:gd name="adj" fmla="val 100000"/>
          </a:avLst>
        </a:prstGeom>
        <a:solidFill>
          <a:schemeClr val="accent1">
            <a:hueOff val="0"/>
            <a:satOff val="0"/>
            <a:lumOff val="0"/>
            <a:alphaOff val="0"/>
          </a:schemeClr>
        </a:solidFill>
        <a:ln w="38100" cap="flat" cmpd="sng" algn="ctr">
          <a:solidFill>
            <a:srgbClr val="92D050"/>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A80DD20F-B967-4AD9-B58C-844F445DF0E0}">
      <dsp:nvSpPr>
        <dsp:cNvPr id="0" name=""/>
        <dsp:cNvSpPr/>
      </dsp:nvSpPr>
      <dsp:spPr>
        <a:xfrm>
          <a:off x="278749" y="1389369"/>
          <a:ext cx="781313" cy="781248"/>
        </a:xfrm>
        <a:prstGeom prst="ellipse">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430" tIns="11430" rIns="11430" bIns="11430" numCol="1" spcCol="1270" anchor="ctr" anchorCtr="0">
          <a:noAutofit/>
        </a:bodyPr>
        <a:lstStyle/>
        <a:p>
          <a:pPr marL="0" lvl="0" indent="0" algn="ctr" defTabSz="400050">
            <a:lnSpc>
              <a:spcPct val="90000"/>
            </a:lnSpc>
            <a:spcBef>
              <a:spcPct val="0"/>
            </a:spcBef>
            <a:spcAft>
              <a:spcPct val="35000"/>
            </a:spcAft>
            <a:buNone/>
          </a:pPr>
          <a:r>
            <a:rPr lang="nl-BE" sz="900" kern="1200" dirty="0"/>
            <a:t>School-doelen sessie</a:t>
          </a:r>
        </a:p>
      </dsp:txBody>
      <dsp:txXfrm>
        <a:off x="390240" y="1500996"/>
        <a:ext cx="558331" cy="557992"/>
      </dsp:txXfrm>
    </dsp:sp>
  </dsp:spTree>
</dsp:drawing>
</file>

<file path=ppt/diagrams/layout1.xml><?xml version="1.0" encoding="utf-8"?>
<dgm:layoutDef xmlns:dgm="http://schemas.openxmlformats.org/drawingml/2006/diagram" xmlns:a="http://schemas.openxmlformats.org/drawingml/2006/main" uniqueId="urn:microsoft.com/office/officeart/2005/8/layout/chart3">
  <dgm:title val=""/>
  <dgm:desc val=""/>
  <dgm:catLst>
    <dgm:cat type="relationship" pri="27000"/>
    <dgm:cat type="cycle" pri="8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ompositeShape">
    <dgm:varLst>
      <dgm:chMax val="7"/>
      <dgm:dir/>
      <dgm:resizeHandles val="exact"/>
    </dgm:varLst>
    <dgm:alg type="composite">
      <dgm:param type="horzAlign" val="ctr"/>
      <dgm:param type="vertAlign" val="mid"/>
      <dgm:param type="ar" val="1"/>
    </dgm:alg>
    <dgm:presOf/>
    <dgm:shape xmlns:r="http://schemas.openxmlformats.org/officeDocument/2006/relationships" r:blip="">
      <dgm:adjLst/>
    </dgm:shape>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wedge1Tx" refType="w" fact="0.205"/>
          <dgm:constr type="t" for="ch" forName="wedge1Tx" refType="h" fact="0.205"/>
          <dgm:constr type="w" for="ch" forName="wedge1Tx" refType="w" fact="0.59"/>
          <dgm:constr type="h" for="ch" forName="wedge1Tx" refType="h" fact="0.59"/>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wedge1Tx" refType="w" fact="0.52"/>
          <dgm:constr type="t" for="ch" forName="wedge1Tx" refType="h" fact="0.205"/>
          <dgm:constr type="w" for="ch" forName="wedge1Tx" refType="w" fact="0.295"/>
          <dgm:constr type="h" for="ch" forName="wedge1Tx" refType="h" fact="0.59"/>
          <dgm:constr type="l" for="ch" forName="wedge2" refType="w" fact="0.08"/>
          <dgm:constr type="t" for="ch" forName="wedge2" refType="w" fact="0.08"/>
          <dgm:constr type="w" for="ch" forName="wedge2" refType="w" fact="0.84"/>
          <dgm:constr type="h" for="ch" forName="wedge2" refType="h" fact="0.84"/>
          <dgm:constr type="l" for="ch" forName="wedge2Tx" refType="w" fact="0.2"/>
          <dgm:constr type="t" for="ch" forName="wedge2Tx" refType="h" fact="0.205"/>
          <dgm:constr type="w" for="ch" forName="wedge2Tx" refType="w" fact="0.295"/>
          <dgm:constr type="h" for="ch" forName="wedge2Tx" refType="h" fact="0.59"/>
          <dgm:constr type="primFontSz" for="ch" ptType="node" op="equ"/>
        </dgm:constrLst>
      </dgm:if>
      <dgm:if name="Name3" axis="ch" ptType="node" func="cnt" op="equ" val="3">
        <dgm:choose name="Name4">
          <dgm:if name="Name5" func="var" arg="dir" op="equ" val="norm">
            <dgm:constrLst>
              <dgm:constr type="l" for="ch" forName="wedge1" refType="w" fact="0.1233"/>
              <dgm:constr type="t" for="ch" forName="wedge1" refType="w" fact="0.055"/>
              <dgm:constr type="w" for="ch" forName="wedge1" refType="w" fact="0.84"/>
              <dgm:constr type="h" for="ch" forName="wedge1" refType="h" fact="0.84"/>
              <dgm:constr type="l" for="ch" forName="wedge1Tx" refType="w" fact="0.58"/>
              <dgm:constr type="t" for="ch" forName="wedge1Tx" refType="h" fact="0.21"/>
              <dgm:constr type="w" for="ch" forName="wedge1Tx" refType="w" fact="0.285"/>
              <dgm:constr type="h" for="ch" forName="wedge1Tx" refType="h" fact="0.28"/>
              <dgm:constr type="l" for="ch" forName="wedge2" refType="w" fact="0.08"/>
              <dgm:constr type="t" for="ch" forName="wedge2" refType="w" fact="0.08"/>
              <dgm:constr type="w" for="ch" forName="wedge2" refType="w" fact="0.84"/>
              <dgm:constr type="h" for="ch" forName="wedge2" refType="h" fact="0.84"/>
              <dgm:constr type="l" for="ch" forName="wedge2Tx" refType="w" fact="0.31"/>
              <dgm:constr type="t" for="ch" forName="wedge2Tx" refType="h" fact="0.61"/>
              <dgm:constr type="w" for="ch" forName="wedge2Tx" refType="w" fact="0.38"/>
              <dgm:constr type="h" for="ch" forName="wedge2Tx" refType="h" fact="0.26"/>
              <dgm:constr type="l" for="ch" forName="wedge3" refType="w" fact="0.08"/>
              <dgm:constr type="t" for="ch" forName="wedge3" refType="w" fact="0.08"/>
              <dgm:constr type="w" for="ch" forName="wedge3" refType="w" fact="0.84"/>
              <dgm:constr type="h" for="ch" forName="wedge3" refType="h" fact="0.84"/>
              <dgm:constr type="l" for="ch" forName="wedge3Tx" refType="w" fact="0.17"/>
              <dgm:constr type="t" for="ch" forName="wedge3Tx" refType="h" fact="0.245"/>
              <dgm:constr type="w" for="ch" forName="wedge3Tx" refType="w" fact="0.285"/>
              <dgm:constr type="h" for="ch" forName="wedge3Tx" refType="h" fact="0.28"/>
              <dgm:constr type="primFontSz" for="ch" ptType="node" op="equ"/>
            </dgm:constrLst>
          </dgm:if>
          <dgm:else name="Name6">
            <dgm:constrLst>
              <dgm:constr type="l" for="ch" forName="wedge1" refType="w" fact="0.08"/>
              <dgm:constr type="t" for="ch" forName="wedge1" refType="w" fact="0.08"/>
              <dgm:constr type="w" for="ch" forName="wedge1" refType="w" fact="0.84"/>
              <dgm:constr type="h" for="ch" forName="wedge1" refType="h" fact="0.84"/>
              <dgm:constr type="l" for="ch" forName="wedge1Tx" refType="w" fact="0.545"/>
              <dgm:constr type="t" for="ch" forName="wedge1Tx" refType="h" fact="0.245"/>
              <dgm:constr type="w" for="ch" forName="wedge1Tx" refType="w" fact="0.285"/>
              <dgm:constr type="h" for="ch" forName="wedge1Tx" refType="h" fact="0.28"/>
              <dgm:constr type="l" for="ch" forName="wedge2" refType="w" fact="0.08"/>
              <dgm:constr type="t" for="ch" forName="wedge2" refType="w" fact="0.08"/>
              <dgm:constr type="w" for="ch" forName="wedge2" refType="w" fact="0.84"/>
              <dgm:constr type="h" for="ch" forName="wedge2" refType="h" fact="0.84"/>
              <dgm:constr type="l" for="ch" forName="wedge2Tx" refType="w" fact="0.31"/>
              <dgm:constr type="t" for="ch" forName="wedge2Tx" refType="h" fact="0.61"/>
              <dgm:constr type="w" for="ch" forName="wedge2Tx" refType="w" fact="0.38"/>
              <dgm:constr type="h" for="ch" forName="wedge2Tx" refType="h" fact="0.26"/>
              <dgm:constr type="l" for="ch" forName="wedge3" refType="w" fact="0.0367"/>
              <dgm:constr type="t" for="ch" forName="wedge3" refType="w" fact="0.055"/>
              <dgm:constr type="w" for="ch" forName="wedge3" refType="w" fact="0.84"/>
              <dgm:constr type="h" for="ch" forName="wedge3" refType="h" fact="0.84"/>
              <dgm:constr type="l" for="ch" forName="wedge3Tx" refType="w" fact="0.14"/>
              <dgm:constr type="t" for="ch" forName="wedge3Tx" refType="h" fact="0.21"/>
              <dgm:constr type="w" for="ch" forName="wedge3Tx" refType="w" fact="0.285"/>
              <dgm:constr type="h" for="ch" forName="wedge3Tx" refType="h" fact="0.28"/>
              <dgm:constr type="primFontSz" for="ch" ptType="node" op="equ"/>
            </dgm:constrLst>
          </dgm:else>
        </dgm:choose>
      </dgm:if>
      <dgm:if name="Name7" axis="ch" ptType="node" func="cnt" op="equ" val="4">
        <dgm:choose name="Name8">
          <dgm:if name="Name9" func="var" arg="dir" op="equ" val="norm">
            <dgm:constrLst>
              <dgm:constr type="l" for="ch" forName="wedge1" refType="w" fact="0.1154"/>
              <dgm:constr type="t" for="ch" forName="wedge1" refType="w" fact="0.0446"/>
              <dgm:constr type="w" for="ch" forName="wedge1" refType="w" fact="0.84"/>
              <dgm:constr type="h" for="ch" forName="wedge1" refType="h" fact="0.84"/>
              <dgm:constr type="l" for="ch" forName="wedge1Tx" refType="w" fact="0.545"/>
              <dgm:constr type="t" for="ch" forName="wedge1Tx" refType="h" fact="0.2"/>
              <dgm:constr type="w" for="ch" forName="wedge1Tx" refType="w" fact="0.31"/>
              <dgm:constr type="h" for="ch" forName="wedge1Tx" refType="h" fact="0.25"/>
              <dgm:constr type="l" for="ch" forName="wedge2" refType="w" fact="0.08"/>
              <dgm:constr type="t" for="ch" forName="wedge2" refType="w" fact="0.08"/>
              <dgm:constr type="w" for="ch" forName="wedge2" refType="w" fact="0.84"/>
              <dgm:constr type="h" for="ch" forName="wedge2" refType="h" fact="0.84"/>
              <dgm:constr type="l" for="ch" forName="wedge2Tx" refType="w" fact="0.515"/>
              <dgm:constr type="t" for="ch" forName="wedge2Tx" refType="h" fact="0.515"/>
              <dgm:constr type="w" for="ch" forName="wedge2Tx" refType="w" fact="0.31"/>
              <dgm:constr type="h" for="ch" forName="wedge2Tx" refType="h" fact="0.25"/>
              <dgm:constr type="l" for="ch" forName="wedge3" refType="w" fact="0.08"/>
              <dgm:constr type="t" for="ch" forName="wedge3" refType="w" fact="0.08"/>
              <dgm:constr type="w" for="ch" forName="wedge3" refType="w" fact="0.84"/>
              <dgm:constr type="h" for="ch" forName="wedge3" refType="h" fact="0.84"/>
              <dgm:constr type="l" for="ch" forName="wedge3Tx" refType="w" fact="0.175"/>
              <dgm:constr type="t" for="ch" forName="wedge3Tx" refType="h" fact="0.515"/>
              <dgm:constr type="w" for="ch" forName="wedge3Tx" refType="w" fact="0.31"/>
              <dgm:constr type="h" for="ch" forName="wedge3Tx" refType="h" fact="0.25"/>
              <dgm:constr type="l" for="ch" forName="wedge4" refType="w" fact="0.08"/>
              <dgm:constr type="t" for="ch" forName="wedge4" refType="h" fact="0.08"/>
              <dgm:constr type="w" for="ch" forName="wedge4" refType="w" fact="0.84"/>
              <dgm:constr type="h" for="ch" forName="wedge4" refType="h" fact="0.84"/>
              <dgm:constr type="l" for="ch" forName="wedge4Tx" refType="w" fact="0.175"/>
              <dgm:constr type="t" for="ch" forName="wedge4Tx" refType="h" fact="0.235"/>
              <dgm:constr type="w" for="ch" forName="wedge4Tx" refType="w" fact="0.31"/>
              <dgm:constr type="h" for="ch" forName="wedge4Tx" refType="h" fact="0.25"/>
              <dgm:constr type="primFontSz" for="ch" ptType="node" op="equ"/>
            </dgm:constrLst>
          </dgm:if>
          <dgm:else name="Name10">
            <dgm:constrLst>
              <dgm:constr type="l" for="ch" forName="wedge1" refType="w" fact="0.08"/>
              <dgm:constr type="t" for="ch" forName="wedge1" refType="w" fact="0.08"/>
              <dgm:constr type="w" for="ch" forName="wedge1" refType="w" fact="0.84"/>
              <dgm:constr type="h" for="ch" forName="wedge1" refType="h" fact="0.84"/>
              <dgm:constr type="l" for="ch" forName="wedge1Tx" refType="w" fact="0.515"/>
              <dgm:constr type="t" for="ch" forName="wedge1Tx" refType="h" fact="0.235"/>
              <dgm:constr type="w" for="ch" forName="wedge1Tx" refType="w" fact="0.31"/>
              <dgm:constr type="h" for="ch" forName="wedge1Tx" refType="h" fact="0.25"/>
              <dgm:constr type="l" for="ch" forName="wedge2" refType="w" fact="0.08"/>
              <dgm:constr type="t" for="ch" forName="wedge2" refType="w" fact="0.08"/>
              <dgm:constr type="w" for="ch" forName="wedge2" refType="w" fact="0.84"/>
              <dgm:constr type="h" for="ch" forName="wedge2" refType="h" fact="0.84"/>
              <dgm:constr type="l" for="ch" forName="wedge2Tx" refType="w" fact="0.515"/>
              <dgm:constr type="t" for="ch" forName="wedge2Tx" refType="h" fact="0.515"/>
              <dgm:constr type="w" for="ch" forName="wedge2Tx" refType="w" fact="0.31"/>
              <dgm:constr type="h" for="ch" forName="wedge2Tx" refType="h" fact="0.25"/>
              <dgm:constr type="l" for="ch" forName="wedge3" refType="w" fact="0.08"/>
              <dgm:constr type="t" for="ch" forName="wedge3" refType="w" fact="0.08"/>
              <dgm:constr type="w" for="ch" forName="wedge3" refType="w" fact="0.84"/>
              <dgm:constr type="h" for="ch" forName="wedge3" refType="h" fact="0.84"/>
              <dgm:constr type="l" for="ch" forName="wedge3Tx" refType="w" fact="0.175"/>
              <dgm:constr type="t" for="ch" forName="wedge3Tx" refType="h" fact="0.515"/>
              <dgm:constr type="w" for="ch" forName="wedge3Tx" refType="w" fact="0.31"/>
              <dgm:constr type="h" for="ch" forName="wedge3Tx" refType="h" fact="0.25"/>
              <dgm:constr type="l" for="ch" forName="wedge4" refType="w" fact="0.0446"/>
              <dgm:constr type="t" for="ch" forName="wedge4" refType="h" fact="0.0446"/>
              <dgm:constr type="w" for="ch" forName="wedge4" refType="w" fact="0.84"/>
              <dgm:constr type="h" for="ch" forName="wedge4" refType="h" fact="0.84"/>
              <dgm:constr type="l" for="ch" forName="wedge4Tx" refType="w" fact="0.145"/>
              <dgm:constr type="t" for="ch" forName="wedge4Tx" refType="h" fact="0.2"/>
              <dgm:constr type="w" for="ch" forName="wedge4Tx" refType="w" fact="0.31"/>
              <dgm:constr type="h" for="ch" forName="wedge4Tx" refType="h" fact="0.25"/>
              <dgm:constr type="primFontSz" for="ch" ptType="node" op="equ"/>
            </dgm:constrLst>
          </dgm:else>
        </dgm:choose>
      </dgm:if>
      <dgm:if name="Name11" axis="ch" ptType="node" func="cnt" op="equ" val="5">
        <dgm:choose name="Name12">
          <dgm:if name="Name13" func="var" arg="dir" op="equ" val="norm">
            <dgm:constrLst>
              <dgm:constr type="l" for="ch" forName="wedge1" refType="w" fact="0.1094"/>
              <dgm:constr type="t" for="ch" forName="wedge1" refType="w" fact="0.0395"/>
              <dgm:constr type="w" for="ch" forName="wedge1" refType="w" fact="0.84"/>
              <dgm:constr type="h" for="ch" forName="wedge1" refType="h" fact="0.84"/>
              <dgm:constr type="l" for="ch" forName="wedge1Tx" refType="w" fact="0.54"/>
              <dgm:constr type="t" for="ch" forName="wedge1Tx" refType="h" fact="0.165"/>
              <dgm:constr type="w" for="ch" forName="wedge1Tx" refType="w" fact="0.285"/>
              <dgm:constr type="h" for="ch" forName="wedge1Tx" refType="h" fact="0.195"/>
              <dgm:constr type="l" for="ch" forName="wedge2" refType="w" fact="0.08"/>
              <dgm:constr type="t" for="ch" forName="wedge2" refType="w" fact="0.08"/>
              <dgm:constr type="w" for="ch" forName="wedge2" refType="w" fact="0.84"/>
              <dgm:constr type="h" for="ch" forName="wedge2" refType="h" fact="0.84"/>
              <dgm:constr type="l" for="ch" forName="wedge2Tx" refType="w" fact="0.629"/>
              <dgm:constr type="t" for="ch" forName="wedge2Tx" refType="h" fact="0.46"/>
              <dgm:constr type="w" for="ch" forName="wedge2Tx" refType="w" fact="0.25"/>
              <dgm:constr type="h" for="ch" forName="wedge2Tx" refType="h" fact="0.211"/>
              <dgm:constr type="l" for="ch" forName="wedge3" refType="w" fact="0.08"/>
              <dgm:constr type="t" for="ch" forName="wedge3" refType="w" fact="0.08"/>
              <dgm:constr type="w" for="ch" forName="wedge3" refType="w" fact="0.84"/>
              <dgm:constr type="h" for="ch" forName="wedge3" refType="h" fact="0.84"/>
              <dgm:constr type="l" for="ch" forName="wedge3Tx" refType="w" fact="0.35"/>
              <dgm:constr type="t" for="ch" forName="wedge3Tx" refType="h" fact="0.71"/>
              <dgm:constr type="w" for="ch" forName="wedge3Tx" refType="w" fact="0.3"/>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12"/>
              <dgm:constr type="t" for="ch" forName="wedge4Tx" refType="h" fact="0.46"/>
              <dgm:constr type="w" for="ch" forName="wedge4Tx" refType="w" fact="0.25"/>
              <dgm:constr type="h" for="ch" forName="wedge4Tx" refType="h" fact="0.211"/>
              <dgm:constr type="l" for="ch" forName="wedge5" refType="w" fact="0.08"/>
              <dgm:constr type="t" for="ch" forName="wedge5" refType="h" fact="0.08"/>
              <dgm:constr type="w" for="ch" forName="wedge5" refType="w" fact="0.84"/>
              <dgm:constr type="h" for="ch" forName="wedge5" refType="h" fact="0.84"/>
              <dgm:constr type="l" for="ch" forName="wedge5Tx" refType="w" fact="0.2025"/>
              <dgm:constr type="t" for="ch" forName="wedge5Tx" refType="h" fact="0.208"/>
              <dgm:constr type="w" for="ch" forName="wedge5Tx" refType="w" fact="0.285"/>
              <dgm:constr type="h" for="ch" forName="wedge5Tx" refType="h" fact="0.195"/>
              <dgm:constr type="primFontSz" for="ch" ptType="node" op="equ"/>
            </dgm:constrLst>
          </dgm:if>
          <dgm:else name="Name14">
            <dgm:constrLst>
              <dgm:constr type="l" for="ch" forName="wedge1" refType="w" fact="0.08"/>
              <dgm:constr type="t" for="ch" forName="wedge1" refType="w" fact="0.08"/>
              <dgm:constr type="w" for="ch" forName="wedge1" refType="w" fact="0.84"/>
              <dgm:constr type="h" for="ch" forName="wedge1" refType="h" fact="0.84"/>
              <dgm:constr type="l" for="ch" forName="wedge1Tx" refType="w" fact="0.51"/>
              <dgm:constr type="t" for="ch" forName="wedge1Tx" refType="h" fact="0.208"/>
              <dgm:constr type="w" for="ch" forName="wedge1Tx" refType="w" fact="0.285"/>
              <dgm:constr type="h" for="ch" forName="wedge1Tx" refType="h" fact="0.195"/>
              <dgm:constr type="l" for="ch" forName="wedge2" refType="w" fact="0.08"/>
              <dgm:constr type="t" for="ch" forName="wedge2" refType="w" fact="0.08"/>
              <dgm:constr type="w" for="ch" forName="wedge2" refType="w" fact="0.84"/>
              <dgm:constr type="h" for="ch" forName="wedge2" refType="h" fact="0.84"/>
              <dgm:constr type="l" for="ch" forName="wedge2Tx" refType="w" fact="0.629"/>
              <dgm:constr type="t" for="ch" forName="wedge2Tx" refType="h" fact="0.46"/>
              <dgm:constr type="w" for="ch" forName="wedge2Tx" refType="w" fact="0.25"/>
              <dgm:constr type="h" for="ch" forName="wedge2Tx" refType="h" fact="0.211"/>
              <dgm:constr type="l" for="ch" forName="wedge3" refType="w" fact="0.08"/>
              <dgm:constr type="t" for="ch" forName="wedge3" refType="w" fact="0.08"/>
              <dgm:constr type="w" for="ch" forName="wedge3" refType="w" fact="0.84"/>
              <dgm:constr type="h" for="ch" forName="wedge3" refType="h" fact="0.84"/>
              <dgm:constr type="l" for="ch" forName="wedge3Tx" refType="w" fact="0.35"/>
              <dgm:constr type="t" for="ch" forName="wedge3Tx" refType="h" fact="0.71"/>
              <dgm:constr type="w" for="ch" forName="wedge3Tx" refType="w" fact="0.3"/>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12"/>
              <dgm:constr type="t" for="ch" forName="wedge4Tx" refType="h" fact="0.46"/>
              <dgm:constr type="w" for="ch" forName="wedge4Tx" refType="w" fact="0.25"/>
              <dgm:constr type="h" for="ch" forName="wedge4Tx" refType="h" fact="0.211"/>
              <dgm:constr type="l" for="ch" forName="wedge5" refType="w" fact="0.0506"/>
              <dgm:constr type="t" for="ch" forName="wedge5" refType="h" fact="0.0395"/>
              <dgm:constr type="w" for="ch" forName="wedge5" refType="w" fact="0.84"/>
              <dgm:constr type="h" for="ch" forName="wedge5" refType="h" fact="0.84"/>
              <dgm:constr type="l" for="ch" forName="wedge5Tx" refType="w" fact="0.18"/>
              <dgm:constr type="t" for="ch" forName="wedge5Tx" refType="h" fact="0.165"/>
              <dgm:constr type="w" for="ch" forName="wedge5Tx" refType="w" fact="0.285"/>
              <dgm:constr type="h" for="ch" forName="wedge5Tx" refType="h" fact="0.195"/>
              <dgm:constr type="primFontSz" for="ch" ptType="node" op="equ"/>
            </dgm:constrLst>
          </dgm:else>
        </dgm:choose>
      </dgm:if>
      <dgm:if name="Name15" axis="ch" ptType="node" func="cnt" op="equ" val="6">
        <dgm:choose name="Name16">
          <dgm:if name="Name17" func="var" arg="dir" op="equ" val="norm">
            <dgm:constrLst>
              <dgm:constr type="l" for="ch" forName="wedge1" refType="w" fact="0.105"/>
              <dgm:constr type="t" for="ch" forName="wedge1" refType="w" fact="0.0367"/>
              <dgm:constr type="w" for="ch" forName="wedge1" refType="w" fact="0.84"/>
              <dgm:constr type="h" for="ch" forName="wedge1" refType="h" fact="0.84"/>
              <dgm:constr type="l" for="ch" forName="wedge1Tx" refType="w" fact="0.534"/>
              <dgm:constr type="t" for="ch" forName="wedge1Tx" refType="h" fact="0.1267"/>
              <dgm:constr type="w" for="ch" forName="wedge1Tx" refType="w" fact="0.245"/>
              <dgm:constr type="h" for="ch" forName="wedge1Tx" refType="h" fact="0.18"/>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415"/>
              <dgm:constr type="w" for="ch" forName="wedge2Tx" refType="w" fact="0.254"/>
              <dgm:constr type="h" for="ch" forName="wedge2Tx" refType="h" fact="0.17"/>
              <dgm:constr type="l" for="ch" forName="wedge3" refType="w" fact="0.08"/>
              <dgm:constr type="t" for="ch" forName="wedge3" refType="w" fact="0.08"/>
              <dgm:constr type="w" for="ch" forName="wedge3" refType="w" fact="0.84"/>
              <dgm:constr type="h" for="ch" forName="wedge3" refType="h" fact="0.84"/>
              <dgm:constr type="l" for="ch" forName="wedge3Tx" refType="w" fact="0.509"/>
              <dgm:constr type="t" for="ch" forName="wedge3Tx" refType="h" fact="0.65"/>
              <dgm:constr type="w" for="ch" forName="wedge3Tx" refType="w" fact="0.245"/>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246"/>
              <dgm:constr type="t" for="ch" forName="wedge4Tx" refType="h" fact="0.65"/>
              <dgm:constr type="w" for="ch" forName="wedge4Tx" refType="w" fact="0.245"/>
              <dgm:constr type="h" for="ch" forName="wedge4Tx" refType="h" fact="0.18"/>
              <dgm:constr type="l" for="ch" forName="wedge5" refType="w" fact="0.08"/>
              <dgm:constr type="t" for="ch" forName="wedge5" refType="h" fact="0.08"/>
              <dgm:constr type="w" for="ch" forName="wedge5" refType="w" fact="0.84"/>
              <dgm:constr type="h" for="ch" forName="wedge5" refType="h" fact="0.84"/>
              <dgm:constr type="l" for="ch" forName="wedge5Tx" refType="w" fact="0.093"/>
              <dgm:constr type="t" for="ch" forName="wedge5Tx" refType="h" fact="0.415"/>
              <dgm:constr type="w" for="ch" forName="wedge5Tx" refType="w" fact="0.254"/>
              <dgm:constr type="h" for="ch" forName="wedge5Tx" refType="h" fact="0.17"/>
              <dgm:constr type="l" for="ch" forName="wedge6" refType="w" fact="0.08"/>
              <dgm:constr type="t" for="ch" forName="wedge6" refType="h" fact="0.08"/>
              <dgm:constr type="w" for="ch" forName="wedge6" refType="w" fact="0.84"/>
              <dgm:constr type="h" for="ch" forName="wedge6" refType="h" fact="0.84"/>
              <dgm:constr type="l" for="ch" forName="wedge6Tx" refType="w" fact="0.246"/>
              <dgm:constr type="t" for="ch" forName="wedge6Tx" refType="h" fact="0.17"/>
              <dgm:constr type="w" for="ch" forName="wedge6Tx" refType="w" fact="0.245"/>
              <dgm:constr type="h" for="ch" forName="wedge6Tx" refType="h" fact="0.18"/>
              <dgm:constr type="primFontSz" for="ch" ptType="node" op="equ"/>
            </dgm:constrLst>
          </dgm:if>
          <dgm:else name="Name18">
            <dgm:constrLst>
              <dgm:constr type="l" for="ch" forName="wedge1" refType="w" fact="0.08"/>
              <dgm:constr type="t" for="ch" forName="wedge1" refType="w" fact="0.08"/>
              <dgm:constr type="w" for="ch" forName="wedge1" refType="w" fact="0.84"/>
              <dgm:constr type="h" for="ch" forName="wedge1" refType="h" fact="0.84"/>
              <dgm:constr type="l" for="ch" forName="wedge1Tx" refType="w" fact="0.509"/>
              <dgm:constr type="t" for="ch" forName="wedge1Tx" refType="h" fact="0.17"/>
              <dgm:constr type="w" for="ch" forName="wedge1Tx" refType="w" fact="0.245"/>
              <dgm:constr type="h" for="ch" forName="wedge1Tx" refType="h" fact="0.18"/>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415"/>
              <dgm:constr type="w" for="ch" forName="wedge2Tx" refType="w" fact="0.254"/>
              <dgm:constr type="h" for="ch" forName="wedge2Tx" refType="h" fact="0.17"/>
              <dgm:constr type="l" for="ch" forName="wedge3" refType="w" fact="0.08"/>
              <dgm:constr type="t" for="ch" forName="wedge3" refType="w" fact="0.08"/>
              <dgm:constr type="w" for="ch" forName="wedge3" refType="w" fact="0.84"/>
              <dgm:constr type="h" for="ch" forName="wedge3" refType="h" fact="0.84"/>
              <dgm:constr type="l" for="ch" forName="wedge3Tx" refType="w" fact="0.509"/>
              <dgm:constr type="t" for="ch" forName="wedge3Tx" refType="h" fact="0.65"/>
              <dgm:constr type="w" for="ch" forName="wedge3Tx" refType="w" fact="0.245"/>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246"/>
              <dgm:constr type="t" for="ch" forName="wedge4Tx" refType="h" fact="0.65"/>
              <dgm:constr type="w" for="ch" forName="wedge4Tx" refType="w" fact="0.245"/>
              <dgm:constr type="h" for="ch" forName="wedge4Tx" refType="h" fact="0.18"/>
              <dgm:constr type="l" for="ch" forName="wedge5" refType="w" fact="0.08"/>
              <dgm:constr type="t" for="ch" forName="wedge5" refType="h" fact="0.08"/>
              <dgm:constr type="w" for="ch" forName="wedge5" refType="w" fact="0.84"/>
              <dgm:constr type="h" for="ch" forName="wedge5" refType="h" fact="0.84"/>
              <dgm:constr type="l" for="ch" forName="wedge5Tx" refType="w" fact="0.093"/>
              <dgm:constr type="t" for="ch" forName="wedge5Tx" refType="h" fact="0.415"/>
              <dgm:constr type="w" for="ch" forName="wedge5Tx" refType="w" fact="0.254"/>
              <dgm:constr type="h" for="ch" forName="wedge5Tx" refType="h" fact="0.17"/>
              <dgm:constr type="l" for="ch" forName="wedge6" refType="w" fact="0.055"/>
              <dgm:constr type="t" for="ch" forName="wedge6" refType="h" fact="0.0367"/>
              <dgm:constr type="w" for="ch" forName="wedge6" refType="w" fact="0.84"/>
              <dgm:constr type="h" for="ch" forName="wedge6" refType="h" fact="0.84"/>
              <dgm:constr type="l" for="ch" forName="wedge6Tx" refType="w" fact="0.221"/>
              <dgm:constr type="t" for="ch" forName="wedge6Tx" refType="h" fact="0.1267"/>
              <dgm:constr type="w" for="ch" forName="wedge6Tx" refType="w" fact="0.245"/>
              <dgm:constr type="h" for="ch" forName="wedge6Tx" refType="h" fact="0.18"/>
              <dgm:constr type="primFontSz" for="ch" ptType="node" op="equ"/>
            </dgm:constrLst>
          </dgm:else>
        </dgm:choose>
      </dgm:if>
      <dgm:else name="Name19">
        <dgm:choose name="Name20">
          <dgm:if name="Name21" func="var" arg="dir" op="equ" val="norm">
            <dgm:constrLst>
              <dgm:constr type="l" for="ch" forName="wedge1" refType="w" fact="0.1017"/>
              <dgm:constr type="t" for="ch" forName="wedge1" refType="w" fact="0.035"/>
              <dgm:constr type="w" for="ch" forName="wedge1" refType="w" fact="0.84"/>
              <dgm:constr type="h" for="ch" forName="wedge1" refType="h" fact="0.84"/>
              <dgm:constr type="l" for="ch" forName="wedge1Tx" refType="w" fact="0.53"/>
              <dgm:constr type="t" for="ch" forName="wedge1Tx" refType="h" fact="0.115"/>
              <dgm:constr type="w" for="ch" forName="wedge1Tx" refType="w" fact="0.23"/>
              <dgm:constr type="h" for="ch" forName="wedge1Tx" refType="h" fact="0.145"/>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38"/>
              <dgm:constr type="w" for="ch" forName="wedge2Tx" refType="w" fact="0.244"/>
              <dgm:constr type="h" for="ch" forName="wedge2Tx" refType="h" fact="0.155"/>
              <dgm:constr type="l" for="ch" forName="wedge3" refType="w" fact="0.08"/>
              <dgm:constr type="t" for="ch" forName="wedge3" refType="w" fact="0.08"/>
              <dgm:constr type="w" for="ch" forName="wedge3" refType="w" fact="0.84"/>
              <dgm:constr type="h" for="ch" forName="wedge3" refType="h" fact="0.84"/>
              <dgm:constr type="l" for="ch" forName="wedge3Tx" refType="w" fact="0.62"/>
              <dgm:constr type="t" for="ch" forName="wedge3Tx" refType="h" fact="0.58"/>
              <dgm:constr type="w" for="ch" forName="wedge3Tx" refType="w" fact="0.22"/>
              <dgm:constr type="h" for="ch" forName="wedge3Tx" refType="h" fact="0.16"/>
              <dgm:constr type="l" for="ch" forName="wedge4" refType="w" fact="0.08"/>
              <dgm:constr type="t" for="ch" forName="wedge4" refType="h" fact="0.08"/>
              <dgm:constr type="w" for="ch" forName="wedge4" refType="w" fact="0.84"/>
              <dgm:constr type="h" for="ch" forName="wedge4" refType="h" fact="0.84"/>
              <dgm:constr type="l" for="ch" forName="wedge4Tx" refType="w" fact="0.3875"/>
              <dgm:constr type="t" for="ch" forName="wedge4Tx" refType="h" fact="0.74"/>
              <dgm:constr type="w" for="ch" forName="wedge4Tx" refType="w" fact="0.225"/>
              <dgm:constr type="h" for="ch" forName="wedge4Tx" refType="h" fact="0.16"/>
              <dgm:constr type="l" for="ch" forName="wedge5" refType="w" fact="0.08"/>
              <dgm:constr type="t" for="ch" forName="wedge5" refType="h" fact="0.08"/>
              <dgm:constr type="w" for="ch" forName="wedge5" refType="w" fact="0.84"/>
              <dgm:constr type="h" for="ch" forName="wedge5" refType="h" fact="0.84"/>
              <dgm:constr type="l" for="ch" forName="wedge5Tx" refType="w" fact="0.16"/>
              <dgm:constr type="t" for="ch" forName="wedge5Tx" refType="h" fact="0.58"/>
              <dgm:constr type="w" for="ch" forName="wedge5Tx" refType="w" fact="0.22"/>
              <dgm:constr type="h" for="ch" forName="wedge5Tx" refType="h" fact="0.16"/>
              <dgm:constr type="l" for="ch" forName="wedge6" refType="w" fact="0.08"/>
              <dgm:constr type="t" for="ch" forName="wedge6" refType="h" fact="0.08"/>
              <dgm:constr type="w" for="ch" forName="wedge6" refType="w" fact="0.84"/>
              <dgm:constr type="h" for="ch" forName="wedge6" refType="h" fact="0.84"/>
              <dgm:constr type="l" for="ch" forName="wedge6Tx" refType="w" fact="0.101"/>
              <dgm:constr type="t" for="ch" forName="wedge6Tx" refType="h" fact="0.38"/>
              <dgm:constr type="w" for="ch" forName="wedge6Tx" refType="w" fact="0.244"/>
              <dgm:constr type="h" for="ch" forName="wedge6Tx" refType="h" fact="0.155"/>
              <dgm:constr type="l" for="ch" forName="wedge7" refType="w" fact="0.08"/>
              <dgm:constr type="t" for="ch" forName="wedge7" refType="h" fact="0.08"/>
              <dgm:constr type="w" for="ch" forName="wedge7" refType="w" fact="0.84"/>
              <dgm:constr type="h" for="ch" forName="wedge7" refType="h" fact="0.84"/>
              <dgm:constr type="l" for="ch" forName="wedge7Tx" refType="w" fact="0.262"/>
              <dgm:constr type="t" for="ch" forName="wedge7Tx" refType="h" fact="0.16"/>
              <dgm:constr type="w" for="ch" forName="wedge7Tx" refType="w" fact="0.23"/>
              <dgm:constr type="h" for="ch" forName="wedge7Tx" refType="h" fact="0.145"/>
              <dgm:constr type="primFontSz" for="ch" ptType="node" op="equ"/>
            </dgm:constrLst>
          </dgm:if>
          <dgm:else name="Name22">
            <dgm:constrLst>
              <dgm:constr type="l" for="ch" forName="wedge1" refType="w" fact="0.08"/>
              <dgm:constr type="t" for="ch" forName="wedge1" refType="w" fact="0.08"/>
              <dgm:constr type="w" for="ch" forName="wedge1" refType="w" fact="0.84"/>
              <dgm:constr type="h" for="ch" forName="wedge1" refType="h" fact="0.84"/>
              <dgm:constr type="l" for="ch" forName="wedge1Tx" refType="w" fact="0.508"/>
              <dgm:constr type="t" for="ch" forName="wedge1Tx" refType="h" fact="0.16"/>
              <dgm:constr type="w" for="ch" forName="wedge1Tx" refType="w" fact="0.23"/>
              <dgm:constr type="h" for="ch" forName="wedge1Tx" refType="h" fact="0.145"/>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38"/>
              <dgm:constr type="w" for="ch" forName="wedge2Tx" refType="w" fact="0.244"/>
              <dgm:constr type="h" for="ch" forName="wedge2Tx" refType="h" fact="0.155"/>
              <dgm:constr type="l" for="ch" forName="wedge3" refType="w" fact="0.08"/>
              <dgm:constr type="t" for="ch" forName="wedge3" refType="w" fact="0.08"/>
              <dgm:constr type="w" for="ch" forName="wedge3" refType="w" fact="0.84"/>
              <dgm:constr type="h" for="ch" forName="wedge3" refType="h" fact="0.84"/>
              <dgm:constr type="l" for="ch" forName="wedge3Tx" refType="w" fact="0.62"/>
              <dgm:constr type="t" for="ch" forName="wedge3Tx" refType="h" fact="0.58"/>
              <dgm:constr type="w" for="ch" forName="wedge3Tx" refType="w" fact="0.22"/>
              <dgm:constr type="h" for="ch" forName="wedge3Tx" refType="h" fact="0.16"/>
              <dgm:constr type="l" for="ch" forName="wedge4" refType="w" fact="0.08"/>
              <dgm:constr type="t" for="ch" forName="wedge4" refType="h" fact="0.08"/>
              <dgm:constr type="w" for="ch" forName="wedge4" refType="w" fact="0.84"/>
              <dgm:constr type="h" for="ch" forName="wedge4" refType="h" fact="0.84"/>
              <dgm:constr type="l" for="ch" forName="wedge4Tx" refType="w" fact="0.3875"/>
              <dgm:constr type="t" for="ch" forName="wedge4Tx" refType="h" fact="0.74"/>
              <dgm:constr type="w" for="ch" forName="wedge4Tx" refType="w" fact="0.225"/>
              <dgm:constr type="h" for="ch" forName="wedge4Tx" refType="h" fact="0.16"/>
              <dgm:constr type="l" for="ch" forName="wedge5" refType="w" fact="0.08"/>
              <dgm:constr type="t" for="ch" forName="wedge5" refType="h" fact="0.08"/>
              <dgm:constr type="w" for="ch" forName="wedge5" refType="w" fact="0.84"/>
              <dgm:constr type="h" for="ch" forName="wedge5" refType="h" fact="0.84"/>
              <dgm:constr type="l" for="ch" forName="wedge5Tx" refType="w" fact="0.16"/>
              <dgm:constr type="t" for="ch" forName="wedge5Tx" refType="h" fact="0.58"/>
              <dgm:constr type="w" for="ch" forName="wedge5Tx" refType="w" fact="0.22"/>
              <dgm:constr type="h" for="ch" forName="wedge5Tx" refType="h" fact="0.16"/>
              <dgm:constr type="l" for="ch" forName="wedge6" refType="w" fact="0.08"/>
              <dgm:constr type="t" for="ch" forName="wedge6" refType="h" fact="0.08"/>
              <dgm:constr type="w" for="ch" forName="wedge6" refType="w" fact="0.84"/>
              <dgm:constr type="h" for="ch" forName="wedge6" refType="h" fact="0.84"/>
              <dgm:constr type="l" for="ch" forName="wedge6Tx" refType="w" fact="0.101"/>
              <dgm:constr type="t" for="ch" forName="wedge6Tx" refType="h" fact="0.38"/>
              <dgm:constr type="w" for="ch" forName="wedge6Tx" refType="w" fact="0.244"/>
              <dgm:constr type="h" for="ch" forName="wedge6Tx" refType="h" fact="0.155"/>
              <dgm:constr type="l" for="ch" forName="wedge7" refType="w" fact="0.0583"/>
              <dgm:constr type="t" for="ch" forName="wedge7" refType="h" fact="0.035"/>
              <dgm:constr type="w" for="ch" forName="wedge7" refType="w" fact="0.84"/>
              <dgm:constr type="h" for="ch" forName="wedge7" refType="h" fact="0.84"/>
              <dgm:constr type="l" for="ch" forName="wedge7Tx" refType="w" fact="0.2403"/>
              <dgm:constr type="t" for="ch" forName="wedge7Tx" refType="h" fact="0.115"/>
              <dgm:constr type="w" for="ch" forName="wedge7Tx" refType="w" fact="0.23"/>
              <dgm:constr type="h" for="ch" forName="wedge7Tx" refType="h" fact="0.145"/>
              <dgm:constr type="primFontSz" for="ch" ptType="node" op="equ"/>
            </dgm:constrLst>
          </dgm:else>
        </dgm:choose>
      </dgm:else>
    </dgm:choose>
    <dgm:ruleLst/>
    <dgm:choose name="Name23">
      <dgm:if name="Name24" axis="ch" ptType="node" func="cnt" op="gte" val="1">
        <dgm:layoutNode name="wedge1">
          <dgm:alg type="sp"/>
          <dgm:choose name="Name25">
            <dgm:if name="Name26" axis="ch" ptType="node" func="cnt" op="equ" val="1">
              <dgm:shape xmlns:r="http://schemas.openxmlformats.org/officeDocument/2006/relationships" type="ellipse" r:blip="">
                <dgm:adjLst/>
              </dgm:shape>
            </dgm:if>
            <dgm:if name="Name27" axis="ch" ptType="node" func="cnt" op="equ" val="2">
              <dgm:shape xmlns:r="http://schemas.openxmlformats.org/officeDocument/2006/relationships" type="pie" r:blip="">
                <dgm:adjLst>
                  <dgm:adj idx="1" val="270"/>
                  <dgm:adj idx="2" val="90"/>
                </dgm:adjLst>
              </dgm:shape>
            </dgm:if>
            <dgm:if name="Name28" axis="ch" ptType="node" func="cnt" op="equ" val="3">
              <dgm:shape xmlns:r="http://schemas.openxmlformats.org/officeDocument/2006/relationships" type="pie" r:blip="">
                <dgm:adjLst>
                  <dgm:adj idx="1" val="270"/>
                  <dgm:adj idx="2" val="30"/>
                </dgm:adjLst>
              </dgm:shape>
            </dgm:if>
            <dgm:if name="Name29" axis="ch" ptType="node" func="cnt" op="equ" val="4">
              <dgm:shape xmlns:r="http://schemas.openxmlformats.org/officeDocument/2006/relationships" type="pie" r:blip="">
                <dgm:adjLst>
                  <dgm:adj idx="1" val="270"/>
                  <dgm:adj idx="2" val="0"/>
                </dgm:adjLst>
              </dgm:shape>
            </dgm:if>
            <dgm:if name="Name30" axis="ch" ptType="node" func="cnt" op="equ" val="5">
              <dgm:shape xmlns:r="http://schemas.openxmlformats.org/officeDocument/2006/relationships" type="pie" r:blip="">
                <dgm:adjLst>
                  <dgm:adj idx="1" val="270"/>
                  <dgm:adj idx="2" val="342"/>
                </dgm:adjLst>
              </dgm:shape>
            </dgm:if>
            <dgm:if name="Name31" axis="ch" ptType="node" func="cnt" op="equ" val="6">
              <dgm:shape xmlns:r="http://schemas.openxmlformats.org/officeDocument/2006/relationships" type="pie" r:blip="">
                <dgm:adjLst>
                  <dgm:adj idx="1" val="270"/>
                  <dgm:adj idx="2" val="330"/>
                </dgm:adjLst>
              </dgm:shape>
            </dgm:if>
            <dgm:else name="Name32">
              <dgm:shape xmlns:r="http://schemas.openxmlformats.org/officeDocument/2006/relationships" type="pie" r:blip="">
                <dgm:adjLst>
                  <dgm:adj idx="1" val="270"/>
                  <dgm:adj idx="2" val="321.4286"/>
                </dgm:adjLst>
              </dgm:shape>
            </dgm:else>
          </dgm:choose>
          <dgm:choose name="Name33">
            <dgm:if name="Name34" func="var" arg="dir" op="equ" val="norm">
              <dgm:presOf axis="ch desOrSelf" ptType="node node" st="1 1" cnt="1 0"/>
            </dgm:if>
            <dgm:else name="Name35">
              <dgm:choose name="Name36">
                <dgm:if name="Name37" axis="ch" ptType="node" func="cnt" op="equ" val="1">
                  <dgm:presOf axis="ch desOrSelf" ptType="node node" st="1 1" cnt="1 0"/>
                </dgm:if>
                <dgm:if name="Name38" axis="ch" ptType="node" func="cnt" op="equ" val="2">
                  <dgm:presOf axis="ch desOrSelf" ptType="node node" st="2 1" cnt="1 0"/>
                </dgm:if>
                <dgm:if name="Name39" axis="ch" ptType="node" func="cnt" op="equ" val="3">
                  <dgm:presOf axis="ch desOrSelf" ptType="node node" st="3 1" cnt="1 0"/>
                </dgm:if>
                <dgm:if name="Name40" axis="ch" ptType="node" func="cnt" op="equ" val="4">
                  <dgm:presOf axis="ch desOrSelf" ptType="node node" st="4 1" cnt="1 0"/>
                </dgm:if>
                <dgm:if name="Name41" axis="ch" ptType="node" func="cnt" op="equ" val="5">
                  <dgm:presOf axis="ch desOrSelf" ptType="node node" st="5 1" cnt="1 0"/>
                </dgm:if>
                <dgm:if name="Name42" axis="ch" ptType="node" func="cnt" op="equ" val="6">
                  <dgm:presOf axis="ch desOrSelf" ptType="node node" st="6 1" cnt="1 0"/>
                </dgm:if>
                <dgm:else name="Name43">
                  <dgm:presOf axis="ch desOrSelf" ptType="node node" st="7 1" cnt="1 0"/>
                </dgm:else>
              </dgm:choose>
            </dgm:else>
          </dgm:choose>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44">
            <dgm:if name="Name45" func="var" arg="dir" op="equ" val="norm">
              <dgm:presOf axis="ch desOrSelf" ptType="node node" st="1 1" cnt="1 0"/>
            </dgm:if>
            <dgm:else name="Name46">
              <dgm:choose name="Name47">
                <dgm:if name="Name48" axis="ch" ptType="node" func="cnt" op="equ" val="1">
                  <dgm:presOf axis="ch desOrSelf" ptType="node node" st="1 1" cnt="1 0"/>
                </dgm:if>
                <dgm:if name="Name49" axis="ch" ptType="node" func="cnt" op="equ" val="2">
                  <dgm:presOf axis="ch desOrSelf" ptType="node node" st="2 1" cnt="1 0"/>
                </dgm:if>
                <dgm:if name="Name50" axis="ch" ptType="node" func="cnt" op="equ" val="3">
                  <dgm:presOf axis="ch desOrSelf" ptType="node node" st="3 1" cnt="1 0"/>
                </dgm:if>
                <dgm:if name="Name51" axis="ch" ptType="node" func="cnt" op="equ" val="4">
                  <dgm:presOf axis="ch desOrSelf" ptType="node node" st="4 1" cnt="1 0"/>
                </dgm:if>
                <dgm:if name="Name52" axis="ch" ptType="node" func="cnt" op="equ" val="5">
                  <dgm:presOf axis="ch desOrSelf" ptType="node node" st="5 1" cnt="1 0"/>
                </dgm:if>
                <dgm:if name="Name53" axis="ch" ptType="node" func="cnt" op="equ" val="6">
                  <dgm:presOf axis="ch desOrSelf" ptType="node node" st="6 1" cnt="1 0"/>
                </dgm:if>
                <dgm:else name="Name54">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55"/>
    </dgm:choose>
    <dgm:choose name="Name56">
      <dgm:if name="Name57" axis="ch" ptType="node" func="cnt" op="gte" val="2">
        <dgm:layoutNode name="wedge2">
          <dgm:alg type="sp"/>
          <dgm:choose name="Name58">
            <dgm:if name="Name59" axis="ch" ptType="node" func="cnt" op="equ" val="2">
              <dgm:shape xmlns:r="http://schemas.openxmlformats.org/officeDocument/2006/relationships" type="pie" r:blip="">
                <dgm:adjLst>
                  <dgm:adj idx="1" val="90"/>
                  <dgm:adj idx="2" val="270"/>
                </dgm:adjLst>
              </dgm:shape>
            </dgm:if>
            <dgm:if name="Name60" axis="ch" ptType="node" func="cnt" op="equ" val="3">
              <dgm:shape xmlns:r="http://schemas.openxmlformats.org/officeDocument/2006/relationships" type="pie" r:blip="">
                <dgm:adjLst>
                  <dgm:adj idx="1" val="30"/>
                  <dgm:adj idx="2" val="150"/>
                </dgm:adjLst>
              </dgm:shape>
            </dgm:if>
            <dgm:if name="Name61" axis="ch" ptType="node" func="cnt" op="equ" val="4">
              <dgm:shape xmlns:r="http://schemas.openxmlformats.org/officeDocument/2006/relationships" type="pie" r:blip="">
                <dgm:adjLst>
                  <dgm:adj idx="1" val="0"/>
                  <dgm:adj idx="2" val="90"/>
                </dgm:adjLst>
              </dgm:shape>
            </dgm:if>
            <dgm:if name="Name62" axis="ch" ptType="node" func="cnt" op="equ" val="5">
              <dgm:shape xmlns:r="http://schemas.openxmlformats.org/officeDocument/2006/relationships" type="pie" r:blip="">
                <dgm:adjLst>
                  <dgm:adj idx="1" val="342"/>
                  <dgm:adj idx="2" val="54"/>
                </dgm:adjLst>
              </dgm:shape>
            </dgm:if>
            <dgm:if name="Name63" axis="ch" ptType="node" func="cnt" op="equ" val="6">
              <dgm:shape xmlns:r="http://schemas.openxmlformats.org/officeDocument/2006/relationships" type="pie" r:blip="">
                <dgm:adjLst>
                  <dgm:adj idx="1" val="330"/>
                  <dgm:adj idx="2" val="30"/>
                </dgm:adjLst>
              </dgm:shape>
            </dgm:if>
            <dgm:else name="Name64">
              <dgm:shape xmlns:r="http://schemas.openxmlformats.org/officeDocument/2006/relationships" type="pie" r:blip="">
                <dgm:adjLst>
                  <dgm:adj idx="1" val="321.4286"/>
                  <dgm:adj idx="2" val="12.85714"/>
                </dgm:adjLst>
              </dgm:shape>
            </dgm:else>
          </dgm:choose>
          <dgm:choose name="Name65">
            <dgm:if name="Name66" func="var" arg="dir" op="equ" val="norm">
              <dgm:presOf axis="ch desOrSelf" ptType="node node" st="2 1" cnt="1 0"/>
            </dgm:if>
            <dgm:else name="Name67">
              <dgm:choose name="Name68">
                <dgm:if name="Name69" axis="ch" ptType="node" func="cnt" op="equ" val="2">
                  <dgm:presOf axis="ch desOrSelf" ptType="node node" st="1 1" cnt="1 0"/>
                </dgm:if>
                <dgm:if name="Name70" axis="ch" ptType="node" func="cnt" op="equ" val="3">
                  <dgm:presOf axis="ch desOrSelf" ptType="node node" st="2 1" cnt="1 0"/>
                </dgm:if>
                <dgm:if name="Name71" axis="ch" ptType="node" func="cnt" op="equ" val="4">
                  <dgm:presOf axis="ch desOrSelf" ptType="node node" st="3 1" cnt="1 0"/>
                </dgm:if>
                <dgm:if name="Name72" axis="ch" ptType="node" func="cnt" op="equ" val="5">
                  <dgm:presOf axis="ch desOrSelf" ptType="node node" st="4 1" cnt="1 0"/>
                </dgm:if>
                <dgm:if name="Name73" axis="ch" ptType="node" func="cnt" op="equ" val="6">
                  <dgm:presOf axis="ch desOrSelf" ptType="node node" st="5 1" cnt="1 0"/>
                </dgm:if>
                <dgm:else name="Name74">
                  <dgm:presOf axis="ch desOrSelf" ptType="node node" st="6 1" cnt="1 0"/>
                </dgm:else>
              </dgm:choose>
            </dgm:else>
          </dgm:choose>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75">
            <dgm:if name="Name76" func="var" arg="dir" op="equ" val="norm">
              <dgm:presOf axis="ch desOrSelf" ptType="node node" st="2 1" cnt="1 0"/>
            </dgm:if>
            <dgm:else name="Name77">
              <dgm:choose name="Name78">
                <dgm:if name="Name79" axis="ch" ptType="node" func="cnt" op="equ" val="2">
                  <dgm:presOf axis="ch desOrSelf" ptType="node node" st="1 1" cnt="1 0"/>
                </dgm:if>
                <dgm:if name="Name80" axis="ch" ptType="node" func="cnt" op="equ" val="3">
                  <dgm:presOf axis="ch desOrSelf" ptType="node node" st="2 1" cnt="1 0"/>
                </dgm:if>
                <dgm:if name="Name81" axis="ch" ptType="node" func="cnt" op="equ" val="4">
                  <dgm:presOf axis="ch desOrSelf" ptType="node node" st="3 1" cnt="1 0"/>
                </dgm:if>
                <dgm:if name="Name82" axis="ch" ptType="node" func="cnt" op="equ" val="5">
                  <dgm:presOf axis="ch desOrSelf" ptType="node node" st="4 1" cnt="1 0"/>
                </dgm:if>
                <dgm:if name="Name83" axis="ch" ptType="node" func="cnt" op="equ" val="6">
                  <dgm:presOf axis="ch desOrSelf" ptType="node node" st="5 1" cnt="1 0"/>
                </dgm:if>
                <dgm:else name="Name84">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85"/>
    </dgm:choose>
    <dgm:choose name="Name86">
      <dgm:if name="Name87" axis="ch" ptType="node" func="cnt" op="gte" val="3">
        <dgm:layoutNode name="wedge3">
          <dgm:alg type="sp"/>
          <dgm:choose name="Name88">
            <dgm:if name="Name89" axis="ch" ptType="node" func="cnt" op="equ" val="3">
              <dgm:shape xmlns:r="http://schemas.openxmlformats.org/officeDocument/2006/relationships" type="pie" r:blip="">
                <dgm:adjLst>
                  <dgm:adj idx="1" val="150"/>
                  <dgm:adj idx="2" val="270"/>
                </dgm:adjLst>
              </dgm:shape>
            </dgm:if>
            <dgm:if name="Name90" axis="ch" ptType="node" func="cnt" op="equ" val="4">
              <dgm:shape xmlns:r="http://schemas.openxmlformats.org/officeDocument/2006/relationships" type="pie" r:blip="">
                <dgm:adjLst>
                  <dgm:adj idx="1" val="90"/>
                  <dgm:adj idx="2" val="180"/>
                </dgm:adjLst>
              </dgm:shape>
            </dgm:if>
            <dgm:if name="Name91" axis="ch" ptType="node" func="cnt" op="equ" val="5">
              <dgm:shape xmlns:r="http://schemas.openxmlformats.org/officeDocument/2006/relationships" type="pie" r:blip="">
                <dgm:adjLst>
                  <dgm:adj idx="1" val="54"/>
                  <dgm:adj idx="2" val="126"/>
                </dgm:adjLst>
              </dgm:shape>
            </dgm:if>
            <dgm:if name="Name92" axis="ch" ptType="node" func="cnt" op="equ" val="6">
              <dgm:shape xmlns:r="http://schemas.openxmlformats.org/officeDocument/2006/relationships" type="pie" r:blip="">
                <dgm:adjLst>
                  <dgm:adj idx="1" val="30"/>
                  <dgm:adj idx="2" val="90"/>
                </dgm:adjLst>
              </dgm:shape>
            </dgm:if>
            <dgm:else name="Name93">
              <dgm:shape xmlns:r="http://schemas.openxmlformats.org/officeDocument/2006/relationships" type="pie" r:blip="">
                <dgm:adjLst>
                  <dgm:adj idx="1" val="12.85714"/>
                  <dgm:adj idx="2" val="64.28571"/>
                </dgm:adjLst>
              </dgm:shape>
            </dgm:else>
          </dgm:choose>
          <dgm:choose name="Name94">
            <dgm:if name="Name95" func="var" arg="dir" op="equ" val="norm">
              <dgm:presOf axis="ch desOrSelf" ptType="node node" st="3 1" cnt="1 0"/>
            </dgm:if>
            <dgm:else name="Name96">
              <dgm:choose name="Name97">
                <dgm:if name="Name98" axis="ch" ptType="node" func="cnt" op="equ" val="3">
                  <dgm:presOf axis="ch desOrSelf" ptType="node node" st="1 1" cnt="1 0"/>
                </dgm:if>
                <dgm:if name="Name99" axis="ch" ptType="node" func="cnt" op="equ" val="4">
                  <dgm:presOf axis="ch desOrSelf" ptType="node node" st="2 1" cnt="1 0"/>
                </dgm:if>
                <dgm:if name="Name100" axis="ch" ptType="node" func="cnt" op="equ" val="5">
                  <dgm:presOf axis="ch desOrSelf" ptType="node node" st="3 1" cnt="1 0"/>
                </dgm:if>
                <dgm:if name="Name101" axis="ch" ptType="node" func="cnt" op="equ" val="6">
                  <dgm:presOf axis="ch desOrSelf" ptType="node node" st="4 1" cnt="1 0"/>
                </dgm:if>
                <dgm:else name="Name102">
                  <dgm:presOf axis="ch desOrSelf" ptType="node node" st="5 1" cnt="1 0"/>
                </dgm:else>
              </dgm:choose>
            </dgm:else>
          </dgm:choose>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103">
            <dgm:if name="Name104" func="var" arg="dir" op="equ" val="norm">
              <dgm:presOf axis="ch desOrSelf" ptType="node node" st="3 1" cnt="1 0"/>
            </dgm:if>
            <dgm:else name="Name105">
              <dgm:choose name="Name106">
                <dgm:if name="Name107" axis="ch" ptType="node" func="cnt" op="equ" val="3">
                  <dgm:presOf axis="ch desOrSelf" ptType="node node" st="1 1" cnt="1 0"/>
                </dgm:if>
                <dgm:if name="Name108" axis="ch" ptType="node" func="cnt" op="equ" val="4">
                  <dgm:presOf axis="ch desOrSelf" ptType="node node" st="2 1" cnt="1 0"/>
                </dgm:if>
                <dgm:if name="Name109" axis="ch" ptType="node" func="cnt" op="equ" val="5">
                  <dgm:presOf axis="ch desOrSelf" ptType="node node" st="3 1" cnt="1 0"/>
                </dgm:if>
                <dgm:if name="Name110" axis="ch" ptType="node" func="cnt" op="equ" val="6">
                  <dgm:presOf axis="ch desOrSelf" ptType="node node" st="4 1" cnt="1 0"/>
                </dgm:if>
                <dgm:else name="Name111">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12"/>
    </dgm:choose>
    <dgm:choose name="Name113">
      <dgm:if name="Name114" axis="ch" ptType="node" func="cnt" op="gte" val="4">
        <dgm:layoutNode name="wedge4">
          <dgm:alg type="sp"/>
          <dgm:choose name="Name115">
            <dgm:if name="Name116" axis="ch" ptType="node" func="cnt" op="equ" val="4">
              <dgm:shape xmlns:r="http://schemas.openxmlformats.org/officeDocument/2006/relationships" type="pie" r:blip="">
                <dgm:adjLst>
                  <dgm:adj idx="1" val="180"/>
                  <dgm:adj idx="2" val="270"/>
                </dgm:adjLst>
              </dgm:shape>
            </dgm:if>
            <dgm:if name="Name117" axis="ch" ptType="node" func="cnt" op="equ" val="5">
              <dgm:shape xmlns:r="http://schemas.openxmlformats.org/officeDocument/2006/relationships" type="pie" r:blip="">
                <dgm:adjLst>
                  <dgm:adj idx="1" val="126"/>
                  <dgm:adj idx="2" val="198"/>
                </dgm:adjLst>
              </dgm:shape>
            </dgm:if>
            <dgm:if name="Name118" axis="ch" ptType="node" func="cnt" op="equ" val="6">
              <dgm:shape xmlns:r="http://schemas.openxmlformats.org/officeDocument/2006/relationships" type="pie" r:blip="">
                <dgm:adjLst>
                  <dgm:adj idx="1" val="90"/>
                  <dgm:adj idx="2" val="150"/>
                </dgm:adjLst>
              </dgm:shape>
            </dgm:if>
            <dgm:else name="Name119">
              <dgm:shape xmlns:r="http://schemas.openxmlformats.org/officeDocument/2006/relationships" type="pie" r:blip="">
                <dgm:adjLst>
                  <dgm:adj idx="1" val="64.2871"/>
                  <dgm:adj idx="2" val="115.7143"/>
                </dgm:adjLst>
              </dgm:shape>
            </dgm:else>
          </dgm:choose>
          <dgm:choose name="Name120">
            <dgm:if name="Name121" func="var" arg="dir" op="equ" val="norm">
              <dgm:presOf axis="ch desOrSelf" ptType="node node" st="4 1" cnt="1 0"/>
            </dgm:if>
            <dgm:else name="Name122">
              <dgm:choose name="Name123">
                <dgm:if name="Name124" axis="ch" ptType="node" func="cnt" op="equ" val="4">
                  <dgm:presOf axis="ch desOrSelf" ptType="node node" st="1 1" cnt="1 0"/>
                </dgm:if>
                <dgm:if name="Name125" axis="ch" ptType="node" func="cnt" op="equ" val="5">
                  <dgm:presOf axis="ch desOrSelf" ptType="node node" st="2 1" cnt="1 0"/>
                </dgm:if>
                <dgm:if name="Name126" axis="ch" ptType="node" func="cnt" op="equ" val="6">
                  <dgm:presOf axis="ch desOrSelf" ptType="node node" st="3 1" cnt="1 0"/>
                </dgm:if>
                <dgm:else name="Name127">
                  <dgm:presOf axis="ch desOrSelf" ptType="node node" st="4 1" cnt="1 0"/>
                </dgm:else>
              </dgm:choose>
            </dgm:else>
          </dgm:choose>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28">
            <dgm:if name="Name129" func="var" arg="dir" op="equ" val="norm">
              <dgm:presOf axis="ch desOrSelf" ptType="node node" st="4 1" cnt="1 0"/>
            </dgm:if>
            <dgm:else name="Name130">
              <dgm:choose name="Name131">
                <dgm:if name="Name132" axis="ch" ptType="node" func="cnt" op="equ" val="4">
                  <dgm:presOf axis="ch desOrSelf" ptType="node node" st="1 1" cnt="1 0"/>
                </dgm:if>
                <dgm:if name="Name133" axis="ch" ptType="node" func="cnt" op="equ" val="5">
                  <dgm:presOf axis="ch desOrSelf" ptType="node node" st="2 1" cnt="1 0"/>
                </dgm:if>
                <dgm:if name="Name134" axis="ch" ptType="node" func="cnt" op="equ" val="6">
                  <dgm:presOf axis="ch desOrSelf" ptType="node node" st="3 1" cnt="1 0"/>
                </dgm:if>
                <dgm:else name="Name135">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36"/>
    </dgm:choose>
    <dgm:choose name="Name137">
      <dgm:if name="Name138" axis="ch" ptType="node" func="cnt" op="gte" val="5">
        <dgm:layoutNode name="wedge5">
          <dgm:alg type="sp"/>
          <dgm:choose name="Name139">
            <dgm:if name="Name140" axis="ch" ptType="node" func="cnt" op="equ" val="5">
              <dgm:shape xmlns:r="http://schemas.openxmlformats.org/officeDocument/2006/relationships" type="pie" r:blip="">
                <dgm:adjLst>
                  <dgm:adj idx="1" val="198"/>
                  <dgm:adj idx="2" val="270"/>
                </dgm:adjLst>
              </dgm:shape>
            </dgm:if>
            <dgm:if name="Name141" axis="ch" ptType="node" func="cnt" op="equ" val="6">
              <dgm:shape xmlns:r="http://schemas.openxmlformats.org/officeDocument/2006/relationships" type="pie" r:blip="">
                <dgm:adjLst>
                  <dgm:adj idx="1" val="150"/>
                  <dgm:adj idx="2" val="210"/>
                </dgm:adjLst>
              </dgm:shape>
            </dgm:if>
            <dgm:else name="Name142">
              <dgm:shape xmlns:r="http://schemas.openxmlformats.org/officeDocument/2006/relationships" type="pie" r:blip="">
                <dgm:adjLst>
                  <dgm:adj idx="1" val="115.7143"/>
                  <dgm:adj idx="2" val="167.1429"/>
                </dgm:adjLst>
              </dgm:shape>
            </dgm:else>
          </dgm:choose>
          <dgm:choose name="Name143">
            <dgm:if name="Name144" func="var" arg="dir" op="equ" val="norm">
              <dgm:presOf axis="ch desOrSelf" ptType="node node" st="5 1" cnt="1 0"/>
            </dgm:if>
            <dgm:else name="Name145">
              <dgm:choose name="Name146">
                <dgm:if name="Name147" axis="ch" ptType="node" func="cnt" op="equ" val="5">
                  <dgm:presOf axis="ch desOrSelf" ptType="node node" st="1 1" cnt="1 0"/>
                </dgm:if>
                <dgm:if name="Name148" axis="ch" ptType="node" func="cnt" op="equ" val="6">
                  <dgm:presOf axis="ch desOrSelf" ptType="node node" st="2 1" cnt="1 0"/>
                </dgm:if>
                <dgm:else name="Name149">
                  <dgm:presOf axis="ch desOrSelf" ptType="node node" st="3 1" cnt="1 0"/>
                </dgm:else>
              </dgm:choose>
            </dgm:else>
          </dgm:choose>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50">
            <dgm:if name="Name151" func="var" arg="dir" op="equ" val="norm">
              <dgm:presOf axis="ch desOrSelf" ptType="node node" st="5 1" cnt="1 0"/>
            </dgm:if>
            <dgm:else name="Name152">
              <dgm:choose name="Name153">
                <dgm:if name="Name154" axis="ch" ptType="node" func="cnt" op="equ" val="5">
                  <dgm:presOf axis="ch desOrSelf" ptType="node node" st="1 1" cnt="1 0"/>
                </dgm:if>
                <dgm:if name="Name155" axis="ch" ptType="node" func="cnt" op="equ" val="6">
                  <dgm:presOf axis="ch desOrSelf" ptType="node node" st="2 1" cnt="1 0"/>
                </dgm:if>
                <dgm:else name="Name156">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57"/>
    </dgm:choose>
    <dgm:choose name="Name158">
      <dgm:if name="Name159" axis="ch" ptType="node" func="cnt" op="gte" val="6">
        <dgm:layoutNode name="wedge6">
          <dgm:alg type="sp"/>
          <dgm:choose name="Name160">
            <dgm:if name="Name161" axis="ch" ptType="node" func="cnt" op="equ" val="6">
              <dgm:shape xmlns:r="http://schemas.openxmlformats.org/officeDocument/2006/relationships" type="pie" r:blip="">
                <dgm:adjLst>
                  <dgm:adj idx="1" val="210"/>
                  <dgm:adj idx="2" val="270"/>
                </dgm:adjLst>
              </dgm:shape>
            </dgm:if>
            <dgm:else name="Name162">
              <dgm:shape xmlns:r="http://schemas.openxmlformats.org/officeDocument/2006/relationships" type="pie" r:blip="">
                <dgm:adjLst>
                  <dgm:adj idx="1" val="167.1429"/>
                  <dgm:adj idx="2" val="218.5714"/>
                </dgm:adjLst>
              </dgm:shape>
            </dgm:else>
          </dgm:choose>
          <dgm:choose name="Name163">
            <dgm:if name="Name164" func="var" arg="dir" op="equ" val="norm">
              <dgm:presOf axis="ch desOrSelf" ptType="node node" st="6 1" cnt="1 0"/>
            </dgm:if>
            <dgm:else name="Name165">
              <dgm:choose name="Name166">
                <dgm:if name="Name167" axis="ch" ptType="node" func="cnt" op="equ" val="6">
                  <dgm:presOf axis="ch desOrSelf" ptType="node node" st="1 1" cnt="1 0"/>
                </dgm:if>
                <dgm:else name="Name168">
                  <dgm:presOf axis="ch desOrSelf" ptType="node node" st="2 1" cnt="1 0"/>
                </dgm:else>
              </dgm:choose>
            </dgm:else>
          </dgm:choose>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69">
            <dgm:if name="Name170" func="var" arg="dir" op="equ" val="norm">
              <dgm:presOf axis="ch desOrSelf" ptType="node node" st="6 1" cnt="1 0"/>
            </dgm:if>
            <dgm:else name="Name171">
              <dgm:choose name="Name172">
                <dgm:if name="Name173" axis="ch" ptType="node" func="cnt" op="equ" val="6">
                  <dgm:presOf axis="ch desOrSelf" ptType="node node" st="1 1" cnt="1 0"/>
                </dgm:if>
                <dgm:else name="Name174">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75"/>
    </dgm:choose>
    <dgm:choose name="Name176">
      <dgm:if name="Name177" axis="ch" ptType="node" func="cnt" op="gte" val="7">
        <dgm:layoutNode name="wedge7">
          <dgm:alg type="sp"/>
          <dgm:shape xmlns:r="http://schemas.openxmlformats.org/officeDocument/2006/relationships" type="pie" r:blip="">
            <dgm:adjLst>
              <dgm:adj idx="1" val="218.5714"/>
              <dgm:adj idx="2" val="270"/>
            </dgm:adjLst>
          </dgm:shape>
          <dgm:choose name="Name178">
            <dgm:if name="Name179" func="var" arg="dir" op="equ" val="norm">
              <dgm:presOf axis="ch desOrSelf" ptType="node node" st="7 1" cnt="1 0"/>
            </dgm:if>
            <dgm:else name="Name180">
              <dgm:presOf axis="ch desOrSelf" ptType="node node" st="1 1" cnt="1 0"/>
            </dgm:else>
          </dgm:choose>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81">
            <dgm:if name="Name182" func="var" arg="dir" op="equ" val="norm">
              <dgm:presOf axis="ch desOrSelf" ptType="node node" st="7 1" cnt="1 0"/>
            </dgm:if>
            <dgm:else name="Name183">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84"/>
    </dgm:choose>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11/layout/CircleProcess">
  <dgm:title val="Circle Process"/>
  <dgm:desc val="Use to show sequential steps in a process. Limited to eleven Level 1 shapes with an unlimited number of Level 2 shapes. Works best with small amounts of text. Unused text does not appear, but remains available if you switch layouts."/>
  <dgm:catLst>
    <dgm:cat type="process" pri="8500"/>
    <dgm:cat type="officeonline" pri="85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val="11"/>
      <dgm:chPref val="11"/>
      <dgm:dir/>
      <dgm:resizeHandles/>
    </dgm:varLst>
    <dgm:shape xmlns:r="http://schemas.openxmlformats.org/officeDocument/2006/relationships" r:blip="">
      <dgm:adjLst/>
    </dgm:shape>
    <dgm:choose name="Name1">
      <dgm:if name="Name2" func="var" arg="dir" op="equ" val="norm">
        <dgm:choose name="Name3">
          <dgm:if name="Name4" axis="ch" ptType="node" func="cnt" op="equ" val="1">
            <dgm:alg type="composite">
              <dgm:param type="ar" val="0.6383"/>
            </dgm:alg>
            <dgm:constrLst>
              <dgm:constr type="primFontSz" for="des" forName="Child1" val="65"/>
              <dgm:constr type="primFontSz" for="des" forName="Parent1" val="65"/>
              <dgm:constr type="primFontSz" for="des" forName="Child1" refType="primFontSz" refFor="des" refForName="Parent1" op="lte"/>
              <dgm:constr type="l" for="ch" forName="Parent1" refType="w" fact="0.1667"/>
              <dgm:constr type="t" for="ch" forName="Parent1" refType="h" fact="0.1064"/>
              <dgm:constr type="w" for="ch" forName="Parent1" refType="w" fact="0.6667"/>
              <dgm:constr type="h" for="ch" forName="Parent1" refType="h" fact="0.4255"/>
              <dgm:constr type="l" for="ch" forName="Accent1" refType="w" fact="0"/>
              <dgm:constr type="t" for="ch" forName="Accent1" refType="h" fact="0"/>
              <dgm:constr type="w" for="ch" forName="Accent1" refType="w"/>
              <dgm:constr type="h" for="ch" forName="Accent1" refType="h" fact="0.6383"/>
              <dgm:constr type="l" for="ch" forName="ParentBackground1" refType="w" fact="0.0333"/>
              <dgm:constr type="t" for="ch" forName="ParentBackground1" refType="h" fact="0.0213"/>
              <dgm:constr type="w" for="ch" forName="ParentBackground1" refType="w" fact="0.9333"/>
              <dgm:constr type="h" for="ch" forName="ParentBackground1" refType="h" fact="0.5957"/>
              <dgm:constr type="l" for="ch" forName="Child1" refType="w" fact="0.0333"/>
              <dgm:constr type="t" for="ch" forName="Child1" refType="h" fact="0.6574"/>
              <dgm:constr type="w" for="ch" forName="Child1" refType="w" fact="0.9333"/>
              <dgm:constr type="h" for="ch" forName="Child1" refType="h" fact="0.3426"/>
            </dgm:constrLst>
          </dgm:if>
          <dgm:if name="Name5" axis="ch" ptType="node" func="cnt" op="equ" val="2">
            <dgm:alg type="composite">
              <dgm:param type="ar" val="1.265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Parent2" refType="w" fact="0.6249"/>
              <dgm:constr type="t" for="ch" forName="Parent2" refType="h" fact="0.2022"/>
              <dgm:constr type="w" for="ch" forName="Parent2" refType="w" fact="0.3001"/>
              <dgm:constr type="h" for="ch" forName="Parent2" refType="h" fact="0.3799"/>
              <dgm:constr type="l" for="ch" forName="Parent1" refType="w" fact="0.1597"/>
              <dgm:constr type="t" for="ch" forName="Parent1" refType="h" fact="0.2022"/>
              <dgm:constr type="w" for="ch" forName="Parent1" refType="w" fact="0.3001"/>
              <dgm:constr type="h" for="ch" forName="Parent1" refType="h" fact="0.3799"/>
              <dgm:constr type="l" for="ch" forName="Accent2" refType="w" fact="0.5498"/>
              <dgm:constr type="t" for="ch" forName="Accent2" refType="h" fact="0.1072"/>
              <dgm:constr type="w" for="ch" forName="Accent2" refType="w" fact="0.4502"/>
              <dgm:constr type="h" for="ch" forName="Accent2" refType="h" fact="0.5699"/>
              <dgm:constr type="l" for="ch" forName="ParentBackground2" refType="w" fact="0.5648"/>
              <dgm:constr type="t" for="ch" forName="ParentBackground2" refType="h" fact="0.1262"/>
              <dgm:constr type="w" for="ch" forName="ParentBackground2" refType="w" fact="0.4201"/>
              <dgm:constr type="h" for="ch" forName="ParentBackground2" refType="h" fact="0.5319"/>
              <dgm:constr type="l" for="ch" forName="Child2" refType="w" fact="0.5648"/>
              <dgm:constr type="t" for="ch" forName="Child2" refType="h" fact="0.6876"/>
              <dgm:constr type="w" for="ch" forName="Child2" refType="w" fact="0.4201"/>
              <dgm:constr type="h" for="ch" forName="Child2" refType="h" fact="0.3124"/>
              <dgm:constr type="l" for="ch" forName="Accent1" refType="w" fact="-0.0086"/>
              <dgm:constr type="t" for="ch" forName="Accent1" refType="h" fact="-0.0109"/>
              <dgm:constr type="w" for="ch" forName="Accent1" refType="w" fact="0.6367"/>
              <dgm:constr type="h" for="ch" forName="Accent1" refType="h" fact="0.806"/>
              <dgm:constr type="l" for="ch" forName="ParentBackground1" refType="w" fact="0.0997"/>
              <dgm:constr type="t" for="ch" forName="ParentBackground1" refType="h" fact="0.1262"/>
              <dgm:constr type="w" for="ch" forName="ParentBackground1" refType="w" fact="0.4201"/>
              <dgm:constr type="h" for="ch" forName="ParentBackground1" refType="h" fact="0.5319"/>
              <dgm:constr type="l" for="ch" forName="Child1" refType="w" fact="0.0997"/>
              <dgm:constr type="t" for="ch" forName="Child1" refType="h" fact="0.6876"/>
              <dgm:constr type="w" for="ch" forName="Child1" refType="w" fact="0.4201"/>
              <dgm:constr type="h" for="ch" forName="Child1" refType="h" fact="0.3124"/>
            </dgm:constrLst>
          </dgm:if>
          <dgm:if name="Name6" axis="ch" ptType="node" func="cnt" op="equ" val="3">
            <dgm:alg type="composite">
              <dgm:param type="ar" val="1.854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Parent3" refType="w" fact="0.744"/>
              <dgm:constr type="t" for="ch" forName="Parent3" refType="h" fact="0.2022"/>
              <dgm:constr type="w" for="ch" forName="Parent3" refType="w" fact="0.2048"/>
              <dgm:constr type="h" for="ch" forName="Parent3" refType="h" fact="0.3799"/>
              <dgm:constr type="l" for="ch" forName="Parent2" refType="w" fact="0.4265"/>
              <dgm:constr type="t" for="ch" forName="Parent2" refType="h" fact="0.2022"/>
              <dgm:constr type="w" for="ch" forName="Parent2" refType="w" fact="0.2048"/>
              <dgm:constr type="h" for="ch" forName="Parent2" refType="h" fact="0.3799"/>
              <dgm:constr type="l" for="ch" forName="Parent1" refType="w" fact="0.109"/>
              <dgm:constr type="t" for="ch" forName="Parent1" refType="h" fact="0.2022"/>
              <dgm:constr type="w" for="ch" forName="Parent1" refType="w" fact="0.2048"/>
              <dgm:constr type="h" for="ch" forName="Parent1" refType="h" fact="0.3799"/>
              <dgm:constr type="l" for="ch" forName="Accent3" refType="w" fact="0.6928"/>
              <dgm:constr type="t" for="ch" forName="Accent3" refType="h" fact="0.1072"/>
              <dgm:constr type="w" for="ch" forName="Accent3" refType="w" fact="0.3072"/>
              <dgm:constr type="h" for="ch" forName="Accent3" refType="h" fact="0.5699"/>
              <dgm:constr type="l" for="ch" forName="ParentBackground3" refType="w" fact="0.703"/>
              <dgm:constr type="t" for="ch" forName="ParentBackground3" refType="h" fact="0.1262"/>
              <dgm:constr type="w" for="ch" forName="ParentBackground3" refType="w" fact="0.2868"/>
              <dgm:constr type="h" for="ch" forName="ParentBackground3" refType="h" fact="0.5319"/>
              <dgm:constr type="l" for="ch" forName="Child3" refType="w" fact="0.703"/>
              <dgm:constr type="t" for="ch" forName="Child3" refType="h" fact="0.6876"/>
              <dgm:constr type="w" for="ch" forName="Child3" refType="w" fact="0.2868"/>
              <dgm:constr type="h" for="ch" forName="Child3" refType="h" fact="0.3124"/>
              <dgm:constr type="l" for="ch" forName="Accent2" refType="w" fact="0.3122"/>
              <dgm:constr type="t" for="ch" forName="Accent2" refType="h" fact="-0.0109"/>
              <dgm:constr type="w" for="ch" forName="Accent2" refType="w" fact="0.4334"/>
              <dgm:constr type="h" for="ch" forName="Accent2" refType="h" fact="0.806"/>
              <dgm:constr type="l" for="ch" forName="ParentBackground2" refType="w" fact="0.3855"/>
              <dgm:constr type="t" for="ch" forName="ParentBackground2" refType="h" fact="0.1262"/>
              <dgm:constr type="w" for="ch" forName="ParentBackground2" refType="w" fact="0.2868"/>
              <dgm:constr type="h" for="ch" forName="ParentBackground2" refType="h" fact="0.5319"/>
              <dgm:constr type="l" for="ch" forName="Child2" refType="w" fact="0.3855"/>
              <dgm:constr type="t" for="ch" forName="Child2" refType="h" fact="0.6876"/>
              <dgm:constr type="w" for="ch" forName="Child2" refType="w" fact="0.2868"/>
              <dgm:constr type="h" for="ch" forName="Child2" refType="h" fact="0.3124"/>
              <dgm:constr type="l" for="ch" forName="Accent1" refType="w" fact="-0.0053"/>
              <dgm:constr type="t" for="ch" forName="Accent1" refType="h" fact="-0.0109"/>
              <dgm:constr type="w" for="ch" forName="Accent1" refType="w" fact="0.4334"/>
              <dgm:constr type="h" for="ch" forName="Accent1" refType="h" fact="0.806"/>
              <dgm:constr type="l" for="ch" forName="ParentBackground1" refType="w" fact="0.068"/>
              <dgm:constr type="t" for="ch" forName="ParentBackground1" refType="h" fact="0.1262"/>
              <dgm:constr type="w" for="ch" forName="ParentBackground1" refType="w" fact="0.2868"/>
              <dgm:constr type="h" for="ch" forName="ParentBackground1" refType="h" fact="0.5319"/>
              <dgm:constr type="l" for="ch" forName="Child1" refType="w" fact="0.068"/>
              <dgm:constr type="t" for="ch" forName="Child1" refType="h" fact="0.6876"/>
              <dgm:constr type="w" for="ch" forName="Child1" refType="w" fact="0.2868"/>
              <dgm:constr type="h" for="ch" forName="Child1" refType="h" fact="0.3124"/>
            </dgm:constrLst>
          </dgm:if>
          <dgm:if name="Name7" axis="ch" ptType="node" func="cnt" op="equ" val="4">
            <dgm:alg type="composite">
              <dgm:param type="ar" val="2.4437"/>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Parent4" refType="w" fact="0.8057"/>
              <dgm:constr type="t" for="ch" forName="Parent4" refType="h" fact="0.2022"/>
              <dgm:constr type="w" for="ch" forName="Parent4" refType="w" fact="0.1555"/>
              <dgm:constr type="h" for="ch" forName="Parent4" refType="h" fact="0.3799"/>
              <dgm:constr type="l" for="ch" forName="Parent3" refType="w" fact="0.5647"/>
              <dgm:constr type="t" for="ch" forName="Parent3" refType="h" fact="0.2022"/>
              <dgm:constr type="w" for="ch" forName="Parent3" refType="w" fact="0.1555"/>
              <dgm:constr type="h" for="ch" forName="Parent3" refType="h" fact="0.3799"/>
              <dgm:constr type="l" for="ch" forName="Parent2" refType="w" fact="0.3237"/>
              <dgm:constr type="t" for="ch" forName="Parent2" refType="h" fact="0.2022"/>
              <dgm:constr type="w" for="ch" forName="Parent2" refType="w" fact="0.1555"/>
              <dgm:constr type="h" for="ch" forName="Parent2" refType="h" fact="0.3799"/>
              <dgm:constr type="l" for="ch" forName="Parent1" refType="w" fact="0.0827"/>
              <dgm:constr type="t" for="ch" forName="Parent1" refType="h" fact="0.2022"/>
              <dgm:constr type="w" for="ch" forName="Parent1" refType="w" fact="0.1555"/>
              <dgm:constr type="h" for="ch" forName="Parent1" refType="h" fact="0.3799"/>
              <dgm:constr type="l" for="ch" forName="Accent4" refType="w" fact="0.7668"/>
              <dgm:constr type="t" for="ch" forName="Accent4" refType="h" fact="0.1072"/>
              <dgm:constr type="w" for="ch" forName="Accent4" refType="w" fact="0.2332"/>
              <dgm:constr type="h" for="ch" forName="Accent4" refType="h" fact="0.5699"/>
              <dgm:constr type="l" for="ch" forName="ParentBackground4" refType="w" fact="0.7746"/>
              <dgm:constr type="t" for="ch" forName="ParentBackground4" refType="h" fact="0.1262"/>
              <dgm:constr type="w" for="ch" forName="ParentBackground4" refType="w" fact="0.2177"/>
              <dgm:constr type="h" for="ch" forName="ParentBackground4" refType="h" fact="0.5319"/>
              <dgm:constr type="l" for="ch" forName="Child4" refType="w" fact="0.7746"/>
              <dgm:constr type="t" for="ch" forName="Child4" refType="h" fact="0.6876"/>
              <dgm:constr type="w" for="ch" forName="Child4" refType="w" fact="0.2177"/>
              <dgm:constr type="h" for="ch" forName="Child4" refType="h" fact="0.3124"/>
              <dgm:constr type="l" for="ch" forName="Accent3" refType="w" fact="0.4765"/>
              <dgm:constr type="t" for="ch" forName="Accent3" refType="h" fact="-0.0109"/>
              <dgm:constr type="w" for="ch" forName="Accent3" refType="w" fact="0.3298"/>
              <dgm:constr type="h" for="ch" forName="Accent3" refType="h" fact="0.806"/>
              <dgm:constr type="l" for="ch" forName="ParentBackground3" refType="w" fact="0.5336"/>
              <dgm:constr type="t" for="ch" forName="ParentBackground3" refType="h" fact="0.1262"/>
              <dgm:constr type="w" for="ch" forName="ParentBackground3" refType="w" fact="0.2177"/>
              <dgm:constr type="h" for="ch" forName="ParentBackground3" refType="h" fact="0.5319"/>
              <dgm:constr type="l" for="ch" forName="Child3" refType="w" fact="0.5336"/>
              <dgm:constr type="t" for="ch" forName="Child3" refType="h" fact="0.6876"/>
              <dgm:constr type="w" for="ch" forName="Child3" refType="w" fact="0.2177"/>
              <dgm:constr type="h" for="ch" forName="Child3" refType="h" fact="0.3124"/>
              <dgm:constr type="l" for="ch" forName="Accent2" refType="w" fact="0.2365"/>
              <dgm:constr type="t" for="ch" forName="Accent2" refType="h" fact="-0.0109"/>
              <dgm:constr type="w" for="ch" forName="Accent2" refType="w" fact="0.3298"/>
              <dgm:constr type="h" for="ch" forName="Accent2" refType="h" fact="0.806"/>
              <dgm:constr type="l" for="ch" forName="ParentBackground2" refType="w" fact="0.2926"/>
              <dgm:constr type="t" for="ch" forName="ParentBackground2" refType="h" fact="0.1262"/>
              <dgm:constr type="w" for="ch" forName="ParentBackground2" refType="w" fact="0.2177"/>
              <dgm:constr type="h" for="ch" forName="ParentBackground2" refType="h" fact="0.5319"/>
              <dgm:constr type="l" for="ch" forName="Child2" refType="w" fact="0.2926"/>
              <dgm:constr type="t" for="ch" forName="Child2" refType="h" fact="0.6876"/>
              <dgm:constr type="w" for="ch" forName="Child2" refType="w" fact="0.2177"/>
              <dgm:constr type="h" for="ch" forName="Child2" refType="h" fact="0.3124"/>
              <dgm:constr type="l" for="ch" forName="Accent1" refType="w" fact="-0.0045"/>
              <dgm:constr type="t" for="ch" forName="Accent1" refType="h" fact="-0.0109"/>
              <dgm:constr type="w" for="ch" forName="Accent1" refType="w" fact="0.3298"/>
              <dgm:constr type="h" for="ch" forName="Accent1" refType="h" fact="0.806"/>
              <dgm:constr type="l" for="ch" forName="ParentBackground1" refType="w" fact="0.0516"/>
              <dgm:constr type="t" for="ch" forName="ParentBackground1" refType="h" fact="0.1262"/>
              <dgm:constr type="w" for="ch" forName="ParentBackground1" refType="w" fact="0.2177"/>
              <dgm:constr type="h" for="ch" forName="ParentBackground1" refType="h" fact="0.5319"/>
              <dgm:constr type="l" for="ch" forName="Child1" refType="w" fact="0.0516"/>
              <dgm:constr type="t" for="ch" forName="Child1" refType="h" fact="0.6876"/>
              <dgm:constr type="w" for="ch" forName="Child1" refType="w" fact="0.2177"/>
              <dgm:constr type="h" for="ch" forName="Child1" refType="h" fact="0.3124"/>
            </dgm:constrLst>
          </dgm:if>
          <dgm:if name="Name8" axis="ch" ptType="node" func="cnt" op="equ" val="5">
            <dgm:alg type="composite">
              <dgm:param type="ar" val="3.0325"/>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Parent5" refType="w" fact="0.8434"/>
              <dgm:constr type="t" for="ch" forName="Parent5" refType="h" fact="0.2022"/>
              <dgm:constr type="w" for="ch" forName="Parent5" refType="w" fact="0.1253"/>
              <dgm:constr type="h" for="ch" forName="Parent5" refType="h" fact="0.3799"/>
              <dgm:constr type="l" for="ch" forName="Parent4" refType="w" fact="0.6492"/>
              <dgm:constr type="t" for="ch" forName="Parent4" refType="h" fact="0.2022"/>
              <dgm:constr type="w" for="ch" forName="Parent4" refType="w" fact="0.1253"/>
              <dgm:constr type="h" for="ch" forName="Parent4" refType="h" fact="0.3799"/>
              <dgm:constr type="l" for="ch" forName="Parent3" refType="w" fact="0.455"/>
              <dgm:constr type="t" for="ch" forName="Parent3" refType="h" fact="0.2022"/>
              <dgm:constr type="w" for="ch" forName="Parent3" refType="w" fact="0.1253"/>
              <dgm:constr type="h" for="ch" forName="Parent3" refType="h" fact="0.3799"/>
              <dgm:constr type="l" for="ch" forName="Parent2" refType="w" fact="0.2609"/>
              <dgm:constr type="t" for="ch" forName="Parent2" refType="h" fact="0.2022"/>
              <dgm:constr type="w" for="ch" forName="Parent2" refType="w" fact="0.1253"/>
              <dgm:constr type="h" for="ch" forName="Parent2" refType="h" fact="0.3799"/>
              <dgm:constr type="l" for="ch" forName="Parent1" refType="w" fact="0.0667"/>
              <dgm:constr type="t" for="ch" forName="Parent1" refType="h" fact="0.2022"/>
              <dgm:constr type="w" for="ch" forName="Parent1" refType="w" fact="0.1253"/>
              <dgm:constr type="h" for="ch" forName="Parent1" refType="h" fact="0.3799"/>
              <dgm:constr type="l" for="ch" forName="Accent5" refType="w" fact="0.8121"/>
              <dgm:constr type="t" for="ch" forName="Accent5" refType="h" fact="0.1072"/>
              <dgm:constr type="w" for="ch" forName="Accent5" refType="w" fact="0.1879"/>
              <dgm:constr type="h" for="ch" forName="Accent5" refType="h" fact="0.5699"/>
              <dgm:constr type="l" for="ch" forName="ParentBackground5" refType="w" fact="0.8183"/>
              <dgm:constr type="t" for="ch" forName="ParentBackground5" refType="h" fact="0.1262"/>
              <dgm:constr type="w" for="ch" forName="ParentBackground5" refType="w" fact="0.1754"/>
              <dgm:constr type="h" for="ch" forName="ParentBackground5" refType="h" fact="0.5319"/>
              <dgm:constr type="l" for="ch" forName="Child5" refType="w" fact="0.8183"/>
              <dgm:constr type="t" for="ch" forName="Child5" refType="h" fact="0.6876"/>
              <dgm:constr type="w" for="ch" forName="Child5" refType="w" fact="0.1754"/>
              <dgm:constr type="h" for="ch" forName="Child5" refType="h" fact="0.3124"/>
              <dgm:constr type="l" for="ch" forName="Accent4" refType="w" fact="0.5789"/>
              <dgm:constr type="t" for="ch" forName="Accent4" refType="h" fact="-0.0109"/>
              <dgm:constr type="w" for="ch" forName="Accent4" refType="w" fact="0.2657"/>
              <dgm:constr type="h" for="ch" forName="Accent4" refType="h" fact="0.806"/>
              <dgm:constr type="l" for="ch" forName="ParentBackground4" refType="w" fact="0.6242"/>
              <dgm:constr type="t" for="ch" forName="ParentBackground4" refType="h" fact="0.1262"/>
              <dgm:constr type="w" for="ch" forName="ParentBackground4" refType="w" fact="0.1754"/>
              <dgm:constr type="h" for="ch" forName="ParentBackground4" refType="h" fact="0.5319"/>
              <dgm:constr type="l" for="ch" forName="Child4" refType="w" fact="0.6242"/>
              <dgm:constr type="t" for="ch" forName="Child4" refType="h" fact="0.6876"/>
              <dgm:constr type="w" for="ch" forName="Child4" refType="w" fact="0.1754"/>
              <dgm:constr type="h" for="ch" forName="Child4" refType="h" fact="0.3124"/>
              <dgm:constr type="l" for="ch" forName="Accent3" refType="w" fact="0.3848"/>
              <dgm:constr type="t" for="ch" forName="Accent3" refType="h" fact="-0.0109"/>
              <dgm:constr type="w" for="ch" forName="Accent3" refType="w" fact="0.2657"/>
              <dgm:constr type="h" for="ch" forName="Accent3" refType="h" fact="0.806"/>
              <dgm:constr type="l" for="ch" forName="ParentBackground3" refType="w" fact="0.43"/>
              <dgm:constr type="t" for="ch" forName="ParentBackground3" refType="h" fact="0.1262"/>
              <dgm:constr type="w" for="ch" forName="ParentBackground3" refType="w" fact="0.1754"/>
              <dgm:constr type="h" for="ch" forName="ParentBackground3" refType="h" fact="0.5319"/>
              <dgm:constr type="l" for="ch" forName="Child3" refType="w" fact="0.43"/>
              <dgm:constr type="t" for="ch" forName="Child3" refType="h" fact="0.6876"/>
              <dgm:constr type="w" for="ch" forName="Child3" refType="w" fact="0.1754"/>
              <dgm:constr type="h" for="ch" forName="Child3" refType="h" fact="0.3124"/>
              <dgm:constr type="l" for="ch" forName="Accent2" refType="w" fact="0.1906"/>
              <dgm:constr type="t" for="ch" forName="Accent2" refType="h" fact="-0.0109"/>
              <dgm:constr type="w" for="ch" forName="Accent2" refType="w" fact="0.2657"/>
              <dgm:constr type="h" for="ch" forName="Accent2" refType="h" fact="0.806"/>
              <dgm:constr type="l" for="ch" forName="ParentBackground2" refType="w" fact="0.2358"/>
              <dgm:constr type="t" for="ch" forName="ParentBackground2" refType="h" fact="0.1262"/>
              <dgm:constr type="w" for="ch" forName="ParentBackground2" refType="w" fact="0.1754"/>
              <dgm:constr type="h" for="ch" forName="ParentBackground2" refType="h" fact="0.5319"/>
              <dgm:constr type="l" for="ch" forName="Child2" refType="w" fact="0.2358"/>
              <dgm:constr type="t" for="ch" forName="Child2" refType="h" fact="0.6876"/>
              <dgm:constr type="w" for="ch" forName="Child2" refType="w" fact="0.1754"/>
              <dgm:constr type="h" for="ch" forName="Child2" refType="h" fact="0.3124"/>
              <dgm:constr type="l" for="ch" forName="Accent1" refType="w" fact="-0.0036"/>
              <dgm:constr type="t" for="ch" forName="Accent1" refType="h" fact="-0.0109"/>
              <dgm:constr type="w" for="ch" forName="Accent1" refType="w" fact="0.2657"/>
              <dgm:constr type="h" for="ch" forName="Accent1" refType="h" fact="0.806"/>
              <dgm:constr type="l" for="ch" forName="ParentBackground1" refType="w" fact="0.0416"/>
              <dgm:constr type="t" for="ch" forName="ParentBackground1" refType="h" fact="0.1262"/>
              <dgm:constr type="w" for="ch" forName="ParentBackground1" refType="w" fact="0.1754"/>
              <dgm:constr type="h" for="ch" forName="ParentBackground1" refType="h" fact="0.5319"/>
              <dgm:constr type="l" for="ch" forName="Child1" refType="w" fact="0.0416"/>
              <dgm:constr type="t" for="ch" forName="Child1" refType="h" fact="0.6876"/>
              <dgm:constr type="w" for="ch" forName="Child1" refType="w" fact="0.1754"/>
              <dgm:constr type="h" for="ch" forName="Child1" refType="h" fact="0.3124"/>
            </dgm:constrLst>
          </dgm:if>
          <dgm:if name="Name9" axis="ch" ptType="node" func="cnt" op="equ" val="6">
            <dgm:alg type="composite">
              <dgm:param type="ar" val="3.621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Parent6" refType="w" fact="0.8689"/>
              <dgm:constr type="t" for="ch" forName="Parent6" refType="h" fact="0.2022"/>
              <dgm:constr type="w" for="ch" forName="Parent6" refType="w" fact="0.1049"/>
              <dgm:constr type="h" for="ch" forName="Parent6" refType="h" fact="0.3799"/>
              <dgm:constr type="l" for="ch" forName="Parent5" refType="w" fact="0.7063"/>
              <dgm:constr type="t" for="ch" forName="Parent5" refType="h" fact="0.2022"/>
              <dgm:constr type="w" for="ch" forName="Parent5" refType="w" fact="0.1049"/>
              <dgm:constr type="h" for="ch" forName="Parent5" refType="h" fact="0.3799"/>
              <dgm:constr type="l" for="ch" forName="Parent4" refType="w" fact="0.5437"/>
              <dgm:constr type="t" for="ch" forName="Parent4" refType="h" fact="0.2022"/>
              <dgm:constr type="w" for="ch" forName="Parent4" refType="w" fact="0.1049"/>
              <dgm:constr type="h" for="ch" forName="Parent4" refType="h" fact="0.3799"/>
              <dgm:constr type="l" for="ch" forName="Parent3" refType="w" fact="0.381"/>
              <dgm:constr type="t" for="ch" forName="Parent3" refType="h" fact="0.2022"/>
              <dgm:constr type="w" for="ch" forName="Parent3" refType="w" fact="0.1049"/>
              <dgm:constr type="h" for="ch" forName="Parent3" refType="h" fact="0.3799"/>
              <dgm:constr type="l" for="ch" forName="Parent2" refType="w" fact="0.2184"/>
              <dgm:constr type="t" for="ch" forName="Parent2" refType="h" fact="0.2022"/>
              <dgm:constr type="w" for="ch" forName="Parent2" refType="w" fact="0.1049"/>
              <dgm:constr type="h" for="ch" forName="Parent2" refType="h" fact="0.3799"/>
              <dgm:constr type="l" for="ch" forName="Parent1" refType="w" fact="0.0558"/>
              <dgm:constr type="t" for="ch" forName="Parent1" refType="h" fact="0.2022"/>
              <dgm:constr type="w" for="ch" forName="Parent1" refType="w" fact="0.1049"/>
              <dgm:constr type="h" for="ch" forName="Parent1" refType="h" fact="0.3799"/>
              <dgm:constr type="l" for="ch" forName="Accent6" refType="w" fact="0.8426"/>
              <dgm:constr type="t" for="ch" forName="Accent6" refType="h" fact="0.1072"/>
              <dgm:constr type="w" for="ch" forName="Accent6" refType="w" fact="0.1574"/>
              <dgm:constr type="h" for="ch" forName="Accent6" refType="h" fact="0.5699"/>
              <dgm:constr type="l" for="ch" forName="ParentBackground6" refType="w" fact="0.8479"/>
              <dgm:constr type="t" for="ch" forName="ParentBackground6" refType="h" fact="0.1262"/>
              <dgm:constr type="w" for="ch" forName="ParentBackground6" refType="w" fact="0.1469"/>
              <dgm:constr type="h" for="ch" forName="ParentBackground6" refType="h" fact="0.5319"/>
              <dgm:constr type="l" for="ch" forName="Child6" refType="w" fact="0.8479"/>
              <dgm:constr type="t" for="ch" forName="Child6" refType="h" fact="0.6876"/>
              <dgm:constr type="w" for="ch" forName="Child6" refType="w" fact="0.1469"/>
              <dgm:constr type="h" for="ch" forName="Child6" refType="h" fact="0.3124"/>
              <dgm:constr type="l" for="ch" forName="Accent5" refType="w" fact="0.6474"/>
              <dgm:constr type="t" for="ch" forName="Accent5" refType="h" fact="-0.0109"/>
              <dgm:constr type="w" for="ch" forName="Accent5" refType="w" fact="0.2226"/>
              <dgm:constr type="h" for="ch" forName="Accent5" refType="h" fact="0.806"/>
              <dgm:constr type="l" for="ch" forName="ParentBackground5" refType="w" fact="0.6853"/>
              <dgm:constr type="t" for="ch" forName="ParentBackground5" refType="h" fact="0.1262"/>
              <dgm:constr type="w" for="ch" forName="ParentBackground5" refType="w" fact="0.1469"/>
              <dgm:constr type="h" for="ch" forName="ParentBackground5" refType="h" fact="0.5319"/>
              <dgm:constr type="l" for="ch" forName="Child5" refType="w" fact="0.6853"/>
              <dgm:constr type="t" for="ch" forName="Child5" refType="h" fact="0.6876"/>
              <dgm:constr type="w" for="ch" forName="Child5" refType="w" fact="0.1469"/>
              <dgm:constr type="h" for="ch" forName="Child5" refType="h" fact="0.3124"/>
              <dgm:constr type="l" for="ch" forName="Accent4" refType="w" fact="0.4848"/>
              <dgm:constr type="t" for="ch" forName="Accent4" refType="h" fact="-0.0109"/>
              <dgm:constr type="w" for="ch" forName="Accent4" refType="w" fact="0.2226"/>
              <dgm:constr type="h" for="ch" forName="Accent4" refType="h" fact="0.806"/>
              <dgm:constr type="l" for="ch" forName="ParentBackground4" refType="w" fact="0.5227"/>
              <dgm:constr type="t" for="ch" forName="ParentBackground4" refType="h" fact="0.1262"/>
              <dgm:constr type="w" for="ch" forName="ParentBackground4" refType="w" fact="0.1469"/>
              <dgm:constr type="h" for="ch" forName="ParentBackground4" refType="h" fact="0.5319"/>
              <dgm:constr type="l" for="ch" forName="Child4" refType="w" fact="0.5227"/>
              <dgm:constr type="t" for="ch" forName="Child4" refType="h" fact="0.6876"/>
              <dgm:constr type="w" for="ch" forName="Child4" refType="w" fact="0.1469"/>
              <dgm:constr type="h" for="ch" forName="Child4" refType="h" fact="0.3124"/>
              <dgm:constr type="l" for="ch" forName="Accent3" refType="w" fact="0.3222"/>
              <dgm:constr type="t" for="ch" forName="Accent3" refType="h" fact="-0.0109"/>
              <dgm:constr type="w" for="ch" forName="Accent3" refType="w" fact="0.2226"/>
              <dgm:constr type="h" for="ch" forName="Accent3" refType="h" fact="0.806"/>
              <dgm:constr type="l" for="ch" forName="ParentBackground3" refType="w" fact="0.3601"/>
              <dgm:constr type="t" for="ch" forName="ParentBackground3" refType="h" fact="0.1262"/>
              <dgm:constr type="w" for="ch" forName="ParentBackground3" refType="w" fact="0.1469"/>
              <dgm:constr type="h" for="ch" forName="ParentBackground3" refType="h" fact="0.5319"/>
              <dgm:constr type="l" for="ch" forName="Child3" refType="w" fact="0.3601"/>
              <dgm:constr type="t" for="ch" forName="Child3" refType="h" fact="0.6876"/>
              <dgm:constr type="w" for="ch" forName="Child3" refType="w" fact="0.1469"/>
              <dgm:constr type="h" for="ch" forName="Child3" refType="h" fact="0.3124"/>
              <dgm:constr type="l" for="ch" forName="Accent2" refType="w" fact="0.1596"/>
              <dgm:constr type="t" for="ch" forName="Accent2" refType="h" fact="-0.0109"/>
              <dgm:constr type="w" for="ch" forName="Accent2" refType="w" fact="0.2226"/>
              <dgm:constr type="h" for="ch" forName="Accent2" refType="h" fact="0.806"/>
              <dgm:constr type="l" for="ch" forName="ParentBackground2" refType="w" fact="0.1975"/>
              <dgm:constr type="t" for="ch" forName="ParentBackground2" refType="h" fact="0.1262"/>
              <dgm:constr type="w" for="ch" forName="ParentBackground2" refType="w" fact="0.1469"/>
              <dgm:constr type="h" for="ch" forName="ParentBackground2" refType="h" fact="0.5319"/>
              <dgm:constr type="l" for="ch" forName="Child2" refType="w" fact="0.1975"/>
              <dgm:constr type="t" for="ch" forName="Child2" refType="h" fact="0.6876"/>
              <dgm:constr type="w" for="ch" forName="Child2" refType="w" fact="0.1469"/>
              <dgm:constr type="h" for="ch" forName="Child2" refType="h" fact="0.3124"/>
              <dgm:constr type="l" for="ch" forName="Accent1" refType="w" fact="-0.003"/>
              <dgm:constr type="t" for="ch" forName="Accent1" refType="h" fact="-0.0109"/>
              <dgm:constr type="w" for="ch" forName="Accent1" refType="w" fact="0.2226"/>
              <dgm:constr type="h" for="ch" forName="Accent1" refType="h" fact="0.806"/>
              <dgm:constr type="l" for="ch" forName="ParentBackground1" refType="w" fact="0.0348"/>
              <dgm:constr type="t" for="ch" forName="ParentBackground1" refType="h" fact="0.1262"/>
              <dgm:constr type="w" for="ch" forName="ParentBackground1" refType="w" fact="0.1469"/>
              <dgm:constr type="h" for="ch" forName="ParentBackground1" refType="h" fact="0.5319"/>
              <dgm:constr type="l" for="ch" forName="Child1" refType="w" fact="0.0348"/>
              <dgm:constr type="t" for="ch" forName="Child1" refType="h" fact="0.6876"/>
              <dgm:constr type="w" for="ch" forName="Child1" refType="w" fact="0.1469"/>
              <dgm:constr type="h" for="ch" forName="Child1" refType="h" fact="0.3124"/>
            </dgm:constrLst>
          </dgm:if>
          <dgm:if name="Name10" axis="ch" ptType="node" func="cnt" op="equ" val="7">
            <dgm:alg type="composite">
              <dgm:param type="ar" val="4.210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Parent7" refType="w" fact="0.8872"/>
              <dgm:constr type="t" for="ch" forName="Parent7" refType="h" fact="0.2022"/>
              <dgm:constr type="w" for="ch" forName="Parent7" refType="w" fact="0.0902"/>
              <dgm:constr type="h" for="ch" forName="Parent7" refType="h" fact="0.3799"/>
              <dgm:constr type="l" for="ch" forName="Parent6" refType="w" fact="0.7473"/>
              <dgm:constr type="t" for="ch" forName="Parent6" refType="h" fact="0.2022"/>
              <dgm:constr type="w" for="ch" forName="Parent6" refType="w" fact="0.0902"/>
              <dgm:constr type="h" for="ch" forName="Parent6" refType="h" fact="0.3799"/>
              <dgm:constr type="l" for="ch" forName="Parent5" refType="w" fact="0.6075"/>
              <dgm:constr type="t" for="ch" forName="Parent5" refType="h" fact="0.2022"/>
              <dgm:constr type="w" for="ch" forName="Parent5" refType="w" fact="0.0902"/>
              <dgm:constr type="h" for="ch" forName="Parent5" refType="h" fact="0.3799"/>
              <dgm:constr type="l" for="ch" forName="Parent4" refType="w" fact="0.4676"/>
              <dgm:constr type="t" for="ch" forName="Parent4" refType="h" fact="0.2022"/>
              <dgm:constr type="w" for="ch" forName="Parent4" refType="w" fact="0.0902"/>
              <dgm:constr type="h" for="ch" forName="Parent4" refType="h" fact="0.3799"/>
              <dgm:constr type="l" for="ch" forName="Parent3" refType="w" fact="0.3277"/>
              <dgm:constr type="t" for="ch" forName="Parent3" refType="h" fact="0.2022"/>
              <dgm:constr type="w" for="ch" forName="Parent3" refType="w" fact="0.0902"/>
              <dgm:constr type="h" for="ch" forName="Parent3" refType="h" fact="0.3799"/>
              <dgm:constr type="l" for="ch" forName="Parent2" refType="w" fact="0.1879"/>
              <dgm:constr type="t" for="ch" forName="Parent2" refType="h" fact="0.2022"/>
              <dgm:constr type="w" for="ch" forName="Parent2" refType="w" fact="0.0902"/>
              <dgm:constr type="h" for="ch" forName="Parent2" refType="h" fact="0.3799"/>
              <dgm:constr type="l" for="ch" forName="Parent1" refType="w" fact="0.048"/>
              <dgm:constr type="t" for="ch" forName="Parent1" refType="h" fact="0.2022"/>
              <dgm:constr type="w" for="ch" forName="Parent1" refType="w" fact="0.0902"/>
              <dgm:constr type="h" for="ch" forName="Parent1" refType="h" fact="0.3799"/>
              <dgm:constr type="l" for="ch" forName="Accent7" refType="w" fact="0.8646"/>
              <dgm:constr type="t" for="ch" forName="Accent7" refType="h" fact="0.1072"/>
              <dgm:constr type="w" for="ch" forName="Accent7" refType="w" fact="0.1354"/>
              <dgm:constr type="h" for="ch" forName="Accent7" refType="h" fact="0.5699"/>
              <dgm:constr type="l" for="ch" forName="ParentBackground7" refType="w" fact="0.8692"/>
              <dgm:constr type="t" for="ch" forName="ParentBackground7" refType="h" fact="0.1262"/>
              <dgm:constr type="w" for="ch" forName="ParentBackground7" refType="w" fact="0.1263"/>
              <dgm:constr type="h" for="ch" forName="ParentBackground7" refType="h" fact="0.5319"/>
              <dgm:constr type="l" for="ch" forName="Child7" refType="w" fact="0.8692"/>
              <dgm:constr type="t" for="ch" forName="Child7" refType="h" fact="0.6876"/>
              <dgm:constr type="w" for="ch" forName="Child7" refType="w" fact="0.1263"/>
              <dgm:constr type="h" for="ch" forName="Child7" refType="h" fact="0.3124"/>
              <dgm:constr type="l" for="ch" forName="Accent6" refType="w" fact="0.6967"/>
              <dgm:constr type="t" for="ch" forName="Accent6" refType="h" fact="-0.0109"/>
              <dgm:constr type="w" for="ch" forName="Accent6" refType="w" fact="0.1915"/>
              <dgm:constr type="h" for="ch" forName="Accent6" refType="h" fact="0.806"/>
              <dgm:constr type="l" for="ch" forName="ParentBackground6" refType="w" fact="0.7293"/>
              <dgm:constr type="t" for="ch" forName="ParentBackground6" refType="h" fact="0.1262"/>
              <dgm:constr type="w" for="ch" forName="ParentBackground6" refType="w" fact="0.1263"/>
              <dgm:constr type="h" for="ch" forName="ParentBackground6" refType="h" fact="0.5319"/>
              <dgm:constr type="l" for="ch" forName="Child6" refType="w" fact="0.7293"/>
              <dgm:constr type="t" for="ch" forName="Child6" refType="h" fact="0.6876"/>
              <dgm:constr type="w" for="ch" forName="Child6" refType="w" fact="0.1263"/>
              <dgm:constr type="h" for="ch" forName="Child6" refType="h" fact="0.3124"/>
              <dgm:constr type="l" for="ch" forName="Accent5" refType="w" fact="0.5569"/>
              <dgm:constr type="t" for="ch" forName="Accent5" refType="h" fact="-0.0109"/>
              <dgm:constr type="w" for="ch" forName="Accent5" refType="w" fact="0.1915"/>
              <dgm:constr type="h" for="ch" forName="Accent5" refType="h" fact="0.806"/>
              <dgm:constr type="l" for="ch" forName="ParentBackground5" refType="w" fact="0.5894"/>
              <dgm:constr type="t" for="ch" forName="ParentBackground5" refType="h" fact="0.1262"/>
              <dgm:constr type="w" for="ch" forName="ParentBackground5" refType="w" fact="0.1263"/>
              <dgm:constr type="h" for="ch" forName="ParentBackground5" refType="h" fact="0.5319"/>
              <dgm:constr type="l" for="ch" forName="Child5" refType="w" fact="0.5894"/>
              <dgm:constr type="t" for="ch" forName="Child5" refType="h" fact="0.6876"/>
              <dgm:constr type="w" for="ch" forName="Child5" refType="w" fact="0.1263"/>
              <dgm:constr type="h" for="ch" forName="Child5" refType="h" fact="0.3124"/>
              <dgm:constr type="l" for="ch" forName="Accent4" refType="w" fact="0.417"/>
              <dgm:constr type="t" for="ch" forName="Accent4" refType="h" fact="-0.0109"/>
              <dgm:constr type="w" for="ch" forName="Accent4" refType="w" fact="0.1915"/>
              <dgm:constr type="h" for="ch" forName="Accent4" refType="h" fact="0.806"/>
              <dgm:constr type="l" for="ch" forName="ParentBackground4" refType="w" fact="0.4496"/>
              <dgm:constr type="t" for="ch" forName="ParentBackground4" refType="h" fact="0.1262"/>
              <dgm:constr type="w" for="ch" forName="ParentBackground4" refType="w" fact="0.1263"/>
              <dgm:constr type="h" for="ch" forName="ParentBackground4" refType="h" fact="0.5319"/>
              <dgm:constr type="l" for="ch" forName="Child4" refType="w" fact="0.4496"/>
              <dgm:constr type="t" for="ch" forName="Child4" refType="h" fact="0.6876"/>
              <dgm:constr type="w" for="ch" forName="Child4" refType="w" fact="0.1263"/>
              <dgm:constr type="h" for="ch" forName="Child4" refType="h" fact="0.3124"/>
              <dgm:constr type="l" for="ch" forName="Accent3" refType="w" fact="0.2771"/>
              <dgm:constr type="t" for="ch" forName="Accent3" refType="h" fact="-0.0109"/>
              <dgm:constr type="w" for="ch" forName="Accent3" refType="w" fact="0.1915"/>
              <dgm:constr type="h" for="ch" forName="Accent3" refType="h" fact="0.806"/>
              <dgm:constr type="l" for="ch" forName="ParentBackground3" refType="w" fact="0.3097"/>
              <dgm:constr type="t" for="ch" forName="ParentBackground3" refType="h" fact="0.1262"/>
              <dgm:constr type="w" for="ch" forName="ParentBackground3" refType="w" fact="0.1263"/>
              <dgm:constr type="h" for="ch" forName="ParentBackground3" refType="h" fact="0.5319"/>
              <dgm:constr type="l" for="ch" forName="Child3" refType="w" fact="0.3097"/>
              <dgm:constr type="t" for="ch" forName="Child3" refType="h" fact="0.6876"/>
              <dgm:constr type="w" for="ch" forName="Child3" refType="w" fact="0.1263"/>
              <dgm:constr type="h" for="ch" forName="Child3" refType="h" fact="0.3124"/>
              <dgm:constr type="l" for="ch" forName="Accent2" refType="w" fact="0.1373"/>
              <dgm:constr type="t" for="ch" forName="Accent2" refType="h" fact="-0.0109"/>
              <dgm:constr type="w" for="ch" forName="Accent2" refType="w" fact="0.1915"/>
              <dgm:constr type="h" for="ch" forName="Accent2" refType="h" fact="0.806"/>
              <dgm:constr type="l" for="ch" forName="ParentBackground2" refType="w" fact="0.1698"/>
              <dgm:constr type="t" for="ch" forName="ParentBackground2" refType="h" fact="0.1262"/>
              <dgm:constr type="w" for="ch" forName="ParentBackground2" refType="w" fact="0.1263"/>
              <dgm:constr type="h" for="ch" forName="ParentBackground2" refType="h" fact="0.5319"/>
              <dgm:constr type="l" for="ch" forName="Child2" refType="w" fact="0.1698"/>
              <dgm:constr type="t" for="ch" forName="Child2" refType="h" fact="0.6876"/>
              <dgm:constr type="w" for="ch" forName="Child2" refType="w" fact="0.1263"/>
              <dgm:constr type="h" for="ch" forName="Child2" refType="h" fact="0.3124"/>
              <dgm:constr type="l" for="ch" forName="Accent1" refType="w" fact="-0.0026"/>
              <dgm:constr type="t" for="ch" forName="Accent1" refType="h" fact="-0.0109"/>
              <dgm:constr type="w" for="ch" forName="Accent1" refType="w" fact="0.1915"/>
              <dgm:constr type="h" for="ch" forName="Accent1" refType="h" fact="0.806"/>
              <dgm:constr type="l" for="ch" forName="ParentBackground1" refType="w" fact="0.03"/>
              <dgm:constr type="t" for="ch" forName="ParentBackground1" refType="h" fact="0.1262"/>
              <dgm:constr type="w" for="ch" forName="ParentBackground1" refType="w" fact="0.1263"/>
              <dgm:constr type="h" for="ch" forName="ParentBackground1" refType="h" fact="0.5319"/>
              <dgm:constr type="l" for="ch" forName="Child1" refType="w" fact="0.03"/>
              <dgm:constr type="t" for="ch" forName="Child1" refType="h" fact="0.6876"/>
              <dgm:constr type="w" for="ch" forName="Child1" refType="w" fact="0.1263"/>
              <dgm:constr type="h" for="ch" forName="Child1" refType="h" fact="0.3124"/>
            </dgm:constrLst>
          </dgm:if>
          <dgm:if name="Name11" axis="ch" ptType="node" func="cnt" op="equ" val="8">
            <dgm:alg type="composite">
              <dgm:param type="ar" val="4.799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l" for="ch" forName="Parent8" refType="w" fact="0.901"/>
              <dgm:constr type="t" for="ch" forName="Parent8" refType="h" fact="0.2022"/>
              <dgm:constr type="w" for="ch" forName="Parent8" refType="w" fact="0.0792"/>
              <dgm:constr type="h" for="ch" forName="Parent8" refType="h" fact="0.3799"/>
              <dgm:constr type="l" for="ch" forName="Parent7" refType="w" fact="0.7783"/>
              <dgm:constr type="t" for="ch" forName="Parent7" refType="h" fact="0.2022"/>
              <dgm:constr type="w" for="ch" forName="Parent7" refType="w" fact="0.0792"/>
              <dgm:constr type="h" for="ch" forName="Parent7" refType="h" fact="0.3799"/>
              <dgm:constr type="l" for="ch" forName="Parent6" refType="w" fact="0.6556"/>
              <dgm:constr type="t" for="ch" forName="Parent6" refType="h" fact="0.2022"/>
              <dgm:constr type="w" for="ch" forName="Parent6" refType="w" fact="0.0792"/>
              <dgm:constr type="h" for="ch" forName="Parent6" refType="h" fact="0.3799"/>
              <dgm:constr type="l" for="ch" forName="Parent5" refType="w" fact="0.5329"/>
              <dgm:constr type="t" for="ch" forName="Parent5" refType="h" fact="0.2022"/>
              <dgm:constr type="w" for="ch" forName="Parent5" refType="w" fact="0.0792"/>
              <dgm:constr type="h" for="ch" forName="Parent5" refType="h" fact="0.3799"/>
              <dgm:constr type="l" for="ch" forName="Parent4" refType="w" fact="0.4102"/>
              <dgm:constr type="t" for="ch" forName="Parent4" refType="h" fact="0.2022"/>
              <dgm:constr type="w" for="ch" forName="Parent4" refType="w" fact="0.0792"/>
              <dgm:constr type="h" for="ch" forName="Parent4" refType="h" fact="0.3799"/>
              <dgm:constr type="l" for="ch" forName="Parent3" refType="w" fact="0.2875"/>
              <dgm:constr type="t" for="ch" forName="Parent3" refType="h" fact="0.2022"/>
              <dgm:constr type="w" for="ch" forName="Parent3" refType="w" fact="0.0792"/>
              <dgm:constr type="h" for="ch" forName="Parent3" refType="h" fact="0.3799"/>
              <dgm:constr type="l" for="ch" forName="Parent2" refType="w" fact="0.1648"/>
              <dgm:constr type="t" for="ch" forName="Parent2" refType="h" fact="0.2022"/>
              <dgm:constr type="w" for="ch" forName="Parent2" refType="w" fact="0.0792"/>
              <dgm:constr type="h" for="ch" forName="Parent2" refType="h" fact="0.3799"/>
              <dgm:constr type="l" for="ch" forName="Parent1" refType="w" fact="0.0421"/>
              <dgm:constr type="t" for="ch" forName="Parent1" refType="h" fact="0.2022"/>
              <dgm:constr type="w" for="ch" forName="Parent1" refType="w" fact="0.0792"/>
              <dgm:constr type="h" for="ch" forName="Parent1" refType="h" fact="0.3799"/>
              <dgm:constr type="l" for="ch" forName="Accent8" refType="w" fact="0.8813"/>
              <dgm:constr type="t" for="ch" forName="Accent8" refType="h" fact="0.1072"/>
              <dgm:constr type="w" for="ch" forName="Accent8" refType="w" fact="0.1187"/>
              <dgm:constr type="h" for="ch" forName="Accent8" refType="h" fact="0.5699"/>
              <dgm:constr type="l" for="ch" forName="ParentBackground8" refType="w" fact="0.8852"/>
              <dgm:constr type="t" for="ch" forName="ParentBackground8" refType="h" fact="0.1262"/>
              <dgm:constr type="w" for="ch" forName="ParentBackground8" refType="w" fact="0.1108"/>
              <dgm:constr type="h" for="ch" forName="ParentBackground8" refType="h" fact="0.5319"/>
              <dgm:constr type="l" for="ch" forName="Child8" refType="w" fact="0.8852"/>
              <dgm:constr type="t" for="ch" forName="Child8" refType="h" fact="0.6876"/>
              <dgm:constr type="w" for="ch" forName="Child8" refType="w" fact="0.1108"/>
              <dgm:constr type="h" for="ch" forName="Child8" refType="h" fact="0.3124"/>
              <dgm:constr type="l" for="ch" forName="Accent7" refType="w" fact="0.7339"/>
              <dgm:constr type="t" for="ch" forName="Accent7" refType="h" fact="-0.0109"/>
              <dgm:constr type="w" for="ch" forName="Accent7" refType="w" fact="0.1679"/>
              <dgm:constr type="h" for="ch" forName="Accent7" refType="h" fact="0.806"/>
              <dgm:constr type="l" for="ch" forName="ParentBackground7" refType="w" fact="0.7625"/>
              <dgm:constr type="t" for="ch" forName="ParentBackground7" refType="h" fact="0.1262"/>
              <dgm:constr type="w" for="ch" forName="ParentBackground7" refType="w" fact="0.1108"/>
              <dgm:constr type="h" for="ch" forName="ParentBackground7" refType="h" fact="0.5319"/>
              <dgm:constr type="l" for="ch" forName="Child7" refType="w" fact="0.7625"/>
              <dgm:constr type="t" for="ch" forName="Child7" refType="h" fact="0.6876"/>
              <dgm:constr type="w" for="ch" forName="Child7" refType="w" fact="0.1108"/>
              <dgm:constr type="h" for="ch" forName="Child7" refType="h" fact="0.3124"/>
              <dgm:constr type="l" for="ch" forName="Accent6" refType="w" fact="0.6112"/>
              <dgm:constr type="t" for="ch" forName="Accent6" refType="h" fact="-0.0109"/>
              <dgm:constr type="w" for="ch" forName="Accent6" refType="w" fact="0.1679"/>
              <dgm:constr type="h" for="ch" forName="Accent6" refType="h" fact="0.806"/>
              <dgm:constr type="l" for="ch" forName="ParentBackground6" refType="w" fact="0.6398"/>
              <dgm:constr type="t" for="ch" forName="ParentBackground6" refType="h" fact="0.1262"/>
              <dgm:constr type="w" for="ch" forName="ParentBackground6" refType="w" fact="0.1108"/>
              <dgm:constr type="h" for="ch" forName="ParentBackground6" refType="h" fact="0.5319"/>
              <dgm:constr type="l" for="ch" forName="Child6" refType="w" fact="0.6398"/>
              <dgm:constr type="t" for="ch" forName="Child6" refType="h" fact="0.6876"/>
              <dgm:constr type="w" for="ch" forName="Child6" refType="w" fact="0.1108"/>
              <dgm:constr type="h" for="ch" forName="Child6" refType="h" fact="0.3124"/>
              <dgm:constr type="l" for="ch" forName="Accent5" refType="w" fact="0.4885"/>
              <dgm:constr type="t" for="ch" forName="Accent5" refType="h" fact="-0.0109"/>
              <dgm:constr type="w" for="ch" forName="Accent5" refType="w" fact="0.1679"/>
              <dgm:constr type="h" for="ch" forName="Accent5" refType="h" fact="0.806"/>
              <dgm:constr type="l" for="ch" forName="ParentBackground5" refType="w" fact="0.5171"/>
              <dgm:constr type="t" for="ch" forName="ParentBackground5" refType="h" fact="0.1262"/>
              <dgm:constr type="w" for="ch" forName="ParentBackground5" refType="w" fact="0.1108"/>
              <dgm:constr type="h" for="ch" forName="ParentBackground5" refType="h" fact="0.5319"/>
              <dgm:constr type="l" for="ch" forName="Child5" refType="w" fact="0.5171"/>
              <dgm:constr type="t" for="ch" forName="Child5" refType="h" fact="0.6876"/>
              <dgm:constr type="w" for="ch" forName="Child5" refType="w" fact="0.1108"/>
              <dgm:constr type="h" for="ch" forName="Child5" refType="h" fact="0.3124"/>
              <dgm:constr type="l" for="ch" forName="Accent4" refType="w" fact="0.3658"/>
              <dgm:constr type="t" for="ch" forName="Accent4" refType="h" fact="-0.0109"/>
              <dgm:constr type="w" for="ch" forName="Accent4" refType="w" fact="0.1679"/>
              <dgm:constr type="h" for="ch" forName="Accent4" refType="h" fact="0.806"/>
              <dgm:constr type="l" for="ch" forName="ParentBackground4" refType="w" fact="0.3944"/>
              <dgm:constr type="t" for="ch" forName="ParentBackground4" refType="h" fact="0.1262"/>
              <dgm:constr type="w" for="ch" forName="ParentBackground4" refType="w" fact="0.1108"/>
              <dgm:constr type="h" for="ch" forName="ParentBackground4" refType="h" fact="0.5319"/>
              <dgm:constr type="l" for="ch" forName="Child4" refType="w" fact="0.3944"/>
              <dgm:constr type="t" for="ch" forName="Child4" refType="h" fact="0.6876"/>
              <dgm:constr type="w" for="ch" forName="Child4" refType="w" fact="0.1108"/>
              <dgm:constr type="h" for="ch" forName="Child4" refType="h" fact="0.3124"/>
              <dgm:constr type="l" for="ch" forName="Accent3" refType="w" fact="0.2431"/>
              <dgm:constr type="t" for="ch" forName="Accent3" refType="h" fact="-0.0109"/>
              <dgm:constr type="w" for="ch" forName="Accent3" refType="w" fact="0.1679"/>
              <dgm:constr type="h" for="ch" forName="Accent3" refType="h" fact="0.806"/>
              <dgm:constr type="l" for="ch" forName="ParentBackground3" refType="w" fact="0.2717"/>
              <dgm:constr type="t" for="ch" forName="ParentBackground3" refType="h" fact="0.1262"/>
              <dgm:constr type="w" for="ch" forName="ParentBackground3" refType="w" fact="0.1108"/>
              <dgm:constr type="h" for="ch" forName="ParentBackground3" refType="h" fact="0.5319"/>
              <dgm:constr type="l" for="ch" forName="Child3" refType="w" fact="0.2717"/>
              <dgm:constr type="t" for="ch" forName="Child3" refType="h" fact="0.6876"/>
              <dgm:constr type="w" for="ch" forName="Child3" refType="w" fact="0.1108"/>
              <dgm:constr type="h" for="ch" forName="Child3" refType="h" fact="0.3124"/>
              <dgm:constr type="l" for="ch" forName="Accent2" refType="w" fact="0.1204"/>
              <dgm:constr type="t" for="ch" forName="Accent2" refType="h" fact="-0.0109"/>
              <dgm:constr type="w" for="ch" forName="Accent2" refType="w" fact="0.1679"/>
              <dgm:constr type="h" for="ch" forName="Accent2" refType="h" fact="0.806"/>
              <dgm:constr type="l" for="ch" forName="ParentBackground2" refType="w" fact="0.149"/>
              <dgm:constr type="t" for="ch" forName="ParentBackground2" refType="h" fact="0.1262"/>
              <dgm:constr type="w" for="ch" forName="ParentBackground2" refType="w" fact="0.1108"/>
              <dgm:constr type="h" for="ch" forName="ParentBackground2" refType="h" fact="0.5319"/>
              <dgm:constr type="l" for="ch" forName="Child2" refType="w" fact="0.149"/>
              <dgm:constr type="t" for="ch" forName="Child2" refType="h" fact="0.6876"/>
              <dgm:constr type="w" for="ch" forName="Child2" refType="w" fact="0.1108"/>
              <dgm:constr type="h" for="ch" forName="Child2" refType="h" fact="0.3124"/>
              <dgm:constr type="l" for="ch" forName="Accent1" refType="w" fact="-0.0023"/>
              <dgm:constr type="t" for="ch" forName="Accent1" refType="h" fact="-0.0109"/>
              <dgm:constr type="w" for="ch" forName="Accent1" refType="w" fact="0.1679"/>
              <dgm:constr type="h" for="ch" forName="Accent1" refType="h" fact="0.806"/>
              <dgm:constr type="l" for="ch" forName="ParentBackground1" refType="w" fact="0.0263"/>
              <dgm:constr type="t" for="ch" forName="ParentBackground1" refType="h" fact="0.1262"/>
              <dgm:constr type="w" for="ch" forName="ParentBackground1" refType="w" fact="0.1108"/>
              <dgm:constr type="h" for="ch" forName="ParentBackground1" refType="h" fact="0.5319"/>
              <dgm:constr type="l" for="ch" forName="Child1" refType="w" fact="0.0263"/>
              <dgm:constr type="t" for="ch" forName="Child1" refType="h" fact="0.6876"/>
              <dgm:constr type="w" for="ch" forName="Child1" refType="w" fact="0.1108"/>
              <dgm:constr type="h" for="ch" forName="Child1" refType="h" fact="0.3124"/>
            </dgm:constrLst>
          </dgm:if>
          <dgm:if name="Name12" axis="ch" ptType="node" func="cnt" op="equ" val="9">
            <dgm:alg type="composite">
              <dgm:param type="ar" val="5.38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l" for="ch" forName="Parent9" refType="w" fact="0.9119"/>
              <dgm:constr type="t" for="ch" forName="Parent9" refType="h" fact="0.2022"/>
              <dgm:constr type="w" for="ch" forName="Parent9" refType="w" fact="0.0705"/>
              <dgm:constr type="h" for="ch" forName="Parent9" refType="h" fact="0.3799"/>
              <dgm:constr type="l" for="ch" forName="Parent8" refType="w" fact="0.8026"/>
              <dgm:constr type="t" for="ch" forName="Parent8" refType="h" fact="0.2022"/>
              <dgm:constr type="w" for="ch" forName="Parent8" refType="w" fact="0.0705"/>
              <dgm:constr type="h" for="ch" forName="Parent8" refType="h" fact="0.3799"/>
              <dgm:constr type="l" for="ch" forName="Parent7" refType="w" fact="0.6933"/>
              <dgm:constr type="t" for="ch" forName="Parent7" refType="h" fact="0.2022"/>
              <dgm:constr type="w" for="ch" forName="Parent7" refType="w" fact="0.0705"/>
              <dgm:constr type="h" for="ch" forName="Parent7" refType="h" fact="0.3799"/>
              <dgm:constr type="l" for="ch" forName="Parent6" refType="w" fact="0.584"/>
              <dgm:constr type="t" for="ch" forName="Parent6" refType="h" fact="0.2022"/>
              <dgm:constr type="w" for="ch" forName="Parent6" refType="w" fact="0.0705"/>
              <dgm:constr type="h" for="ch" forName="Parent6" refType="h" fact="0.3799"/>
              <dgm:constr type="l" for="ch" forName="Parent5" refType="w" fact="0.4747"/>
              <dgm:constr type="t" for="ch" forName="Parent5" refType="h" fact="0.2022"/>
              <dgm:constr type="w" for="ch" forName="Parent5" refType="w" fact="0.0705"/>
              <dgm:constr type="h" for="ch" forName="Parent5" refType="h" fact="0.3799"/>
              <dgm:constr type="l" for="ch" forName="Parent4" refType="w" fact="0.3654"/>
              <dgm:constr type="t" for="ch" forName="Parent4" refType="h" fact="0.2022"/>
              <dgm:constr type="w" for="ch" forName="Parent4" refType="w" fact="0.0705"/>
              <dgm:constr type="h" for="ch" forName="Parent4" refType="h" fact="0.3799"/>
              <dgm:constr type="l" for="ch" forName="Parent3" refType="w" fact="0.2561"/>
              <dgm:constr type="t" for="ch" forName="Parent3" refType="h" fact="0.2022"/>
              <dgm:constr type="w" for="ch" forName="Parent3" refType="w" fact="0.0705"/>
              <dgm:constr type="h" for="ch" forName="Parent3" refType="h" fact="0.3799"/>
              <dgm:constr type="l" for="ch" forName="Parent2" refType="w" fact="0.1468"/>
              <dgm:constr type="t" for="ch" forName="Parent2" refType="h" fact="0.2022"/>
              <dgm:constr type="w" for="ch" forName="Parent2" refType="w" fact="0.0705"/>
              <dgm:constr type="h" for="ch" forName="Parent2" refType="h" fact="0.3799"/>
              <dgm:constr type="l" for="ch" forName="Parent1" refType="w" fact="0.0375"/>
              <dgm:constr type="t" for="ch" forName="Parent1" refType="h" fact="0.2022"/>
              <dgm:constr type="w" for="ch" forName="Parent1" refType="w" fact="0.0705"/>
              <dgm:constr type="h" for="ch" forName="Parent1" refType="h" fact="0.3799"/>
              <dgm:constr type="l" for="ch" forName="Accent9" refType="w" fact="0.8942"/>
              <dgm:constr type="t" for="ch" forName="Accent9" refType="h" fact="0.1072"/>
              <dgm:constr type="w" for="ch" forName="Accent9" refType="w" fact="0.1058"/>
              <dgm:constr type="h" for="ch" forName="Accent9" refType="h" fact="0.5699"/>
              <dgm:constr type="l" for="ch" forName="ParentBackground9" refType="w" fact="0.8978"/>
              <dgm:constr type="t" for="ch" forName="ParentBackground9" refType="h" fact="0.1262"/>
              <dgm:constr type="w" for="ch" forName="ParentBackground9" refType="w" fact="0.0987"/>
              <dgm:constr type="h" for="ch" forName="ParentBackground9" refType="h" fact="0.5319"/>
              <dgm:constr type="l" for="ch" forName="Child9" refType="w" fact="0.8978"/>
              <dgm:constr type="t" for="ch" forName="Child9" refType="h" fact="0.6876"/>
              <dgm:constr type="w" for="ch" forName="Child9" refType="w" fact="0.0987"/>
              <dgm:constr type="h" for="ch" forName="Child9" refType="h" fact="0.3124"/>
              <dgm:constr type="l" for="ch" forName="Accent8" refType="w" fact="0.763"/>
              <dgm:constr type="t" for="ch" forName="Accent8" refType="h" fact="-0.0109"/>
              <dgm:constr type="w" for="ch" forName="Accent8" refType="w" fact="0.1496"/>
              <dgm:constr type="h" for="ch" forName="Accent8" refType="h" fact="0.806"/>
              <dgm:constr type="l" for="ch" forName="ParentBackground8" refType="w" fact="0.7885"/>
              <dgm:constr type="t" for="ch" forName="ParentBackground8" refType="h" fact="0.1262"/>
              <dgm:constr type="w" for="ch" forName="ParentBackground8" refType="w" fact="0.0987"/>
              <dgm:constr type="h" for="ch" forName="ParentBackground8" refType="h" fact="0.5319"/>
              <dgm:constr type="l" for="ch" forName="Child8" refType="w" fact="0.7885"/>
              <dgm:constr type="t" for="ch" forName="Child8" refType="h" fact="0.6876"/>
              <dgm:constr type="w" for="ch" forName="Child8" refType="w" fact="0.0987"/>
              <dgm:constr type="h" for="ch" forName="Child8" refType="h" fact="0.3124"/>
              <dgm:constr type="l" for="ch" forName="Accent7" refType="w" fact="0.6538"/>
              <dgm:constr type="t" for="ch" forName="Accent7" refType="h" fact="-0.0109"/>
              <dgm:constr type="w" for="ch" forName="Accent7" refType="w" fact="0.1496"/>
              <dgm:constr type="h" for="ch" forName="Accent7" refType="h" fact="0.806"/>
              <dgm:constr type="l" for="ch" forName="ParentBackground7" refType="w" fact="0.6792"/>
              <dgm:constr type="t" for="ch" forName="ParentBackground7" refType="h" fact="0.1262"/>
              <dgm:constr type="w" for="ch" forName="ParentBackground7" refType="w" fact="0.0987"/>
              <dgm:constr type="h" for="ch" forName="ParentBackground7" refType="h" fact="0.5319"/>
              <dgm:constr type="l" for="ch" forName="Child7" refType="w" fact="0.6792"/>
              <dgm:constr type="t" for="ch" forName="Child7" refType="h" fact="0.6876"/>
              <dgm:constr type="w" for="ch" forName="Child7" refType="w" fact="0.0987"/>
              <dgm:constr type="h" for="ch" forName="Child7" refType="h" fact="0.3124"/>
              <dgm:constr type="l" for="ch" forName="Accent6" refType="w" fact="0.5445"/>
              <dgm:constr type="t" for="ch" forName="Accent6" refType="h" fact="-0.0109"/>
              <dgm:constr type="w" for="ch" forName="Accent6" refType="w" fact="0.1496"/>
              <dgm:constr type="h" for="ch" forName="Accent6" refType="h" fact="0.806"/>
              <dgm:constr type="l" for="ch" forName="ParentBackground6" refType="w" fact="0.5699"/>
              <dgm:constr type="t" for="ch" forName="ParentBackground6" refType="h" fact="0.1262"/>
              <dgm:constr type="w" for="ch" forName="ParentBackground6" refType="w" fact="0.0987"/>
              <dgm:constr type="h" for="ch" forName="ParentBackground6" refType="h" fact="0.5319"/>
              <dgm:constr type="l" for="ch" forName="Child6" refType="w" fact="0.5699"/>
              <dgm:constr type="t" for="ch" forName="Child6" refType="h" fact="0.6876"/>
              <dgm:constr type="w" for="ch" forName="Child6" refType="w" fact="0.0987"/>
              <dgm:constr type="h" for="ch" forName="Child6" refType="h" fact="0.3124"/>
              <dgm:constr type="l" for="ch" forName="Accent5" refType="w" fact="0.4352"/>
              <dgm:constr type="t" for="ch" forName="Accent5" refType="h" fact="-0.0109"/>
              <dgm:constr type="w" for="ch" forName="Accent5" refType="w" fact="0.1496"/>
              <dgm:constr type="h" for="ch" forName="Accent5" refType="h" fact="0.806"/>
              <dgm:constr type="l" for="ch" forName="ParentBackground5" refType="w" fact="0.4606"/>
              <dgm:constr type="t" for="ch" forName="ParentBackground5" refType="h" fact="0.1262"/>
              <dgm:constr type="w" for="ch" forName="ParentBackground5" refType="w" fact="0.0987"/>
              <dgm:constr type="h" for="ch" forName="ParentBackground5" refType="h" fact="0.5319"/>
              <dgm:constr type="l" for="ch" forName="Child5" refType="w" fact="0.4606"/>
              <dgm:constr type="t" for="ch" forName="Child5" refType="h" fact="0.6876"/>
              <dgm:constr type="w" for="ch" forName="Child5" refType="w" fact="0.0987"/>
              <dgm:constr type="h" for="ch" forName="Child5" refType="h" fact="0.3124"/>
              <dgm:constr type="l" for="ch" forName="Accent4" refType="w" fact="0.3259"/>
              <dgm:constr type="t" for="ch" forName="Accent4" refType="h" fact="-0.0109"/>
              <dgm:constr type="w" for="ch" forName="Accent4" refType="w" fact="0.1496"/>
              <dgm:constr type="h" for="ch" forName="Accent4" refType="h" fact="0.806"/>
              <dgm:constr type="l" for="ch" forName="ParentBackground4" refType="w" fact="0.3513"/>
              <dgm:constr type="t" for="ch" forName="ParentBackground4" refType="h" fact="0.1262"/>
              <dgm:constr type="w" for="ch" forName="ParentBackground4" refType="w" fact="0.0987"/>
              <dgm:constr type="h" for="ch" forName="ParentBackground4" refType="h" fact="0.5319"/>
              <dgm:constr type="l" for="ch" forName="Child4" refType="w" fact="0.3513"/>
              <dgm:constr type="t" for="ch" forName="Child4" refType="h" fact="0.6876"/>
              <dgm:constr type="w" for="ch" forName="Child4" refType="w" fact="0.0987"/>
              <dgm:constr type="h" for="ch" forName="Child4" refType="h" fact="0.3124"/>
              <dgm:constr type="l" for="ch" forName="Accent3" refType="w" fact="0.2166"/>
              <dgm:constr type="t" for="ch" forName="Accent3" refType="h" fact="-0.0109"/>
              <dgm:constr type="w" for="ch" forName="Accent3" refType="w" fact="0.1496"/>
              <dgm:constr type="h" for="ch" forName="Accent3" refType="h" fact="0.806"/>
              <dgm:constr type="l" for="ch" forName="ParentBackground3" refType="w" fact="0.242"/>
              <dgm:constr type="t" for="ch" forName="ParentBackground3" refType="h" fact="0.1262"/>
              <dgm:constr type="w" for="ch" forName="ParentBackground3" refType="w" fact="0.0987"/>
              <dgm:constr type="h" for="ch" forName="ParentBackground3" refType="h" fact="0.5319"/>
              <dgm:constr type="l" for="ch" forName="Child3" refType="w" fact="0.242"/>
              <dgm:constr type="t" for="ch" forName="Child3" refType="h" fact="0.6876"/>
              <dgm:constr type="w" for="ch" forName="Child3" refType="w" fact="0.0987"/>
              <dgm:constr type="h" for="ch" forName="Child3" refType="h" fact="0.3124"/>
              <dgm:constr type="l" for="ch" forName="Accent2" refType="w" fact="0.1073"/>
              <dgm:constr type="t" for="ch" forName="Accent2" refType="h" fact="-0.0109"/>
              <dgm:constr type="w" for="ch" forName="Accent2" refType="w" fact="0.1496"/>
              <dgm:constr type="h" for="ch" forName="Accent2" refType="h" fact="0.806"/>
              <dgm:constr type="l" for="ch" forName="ParentBackground2" refType="w" fact="0.1327"/>
              <dgm:constr type="t" for="ch" forName="ParentBackground2" refType="h" fact="0.1262"/>
              <dgm:constr type="w" for="ch" forName="ParentBackground2" refType="w" fact="0.0987"/>
              <dgm:constr type="h" for="ch" forName="ParentBackground2" refType="h" fact="0.5319"/>
              <dgm:constr type="l" for="ch" forName="Child2" refType="w" fact="0.1327"/>
              <dgm:constr type="t" for="ch" forName="Child2" refType="h" fact="0.6876"/>
              <dgm:constr type="w" for="ch" forName="Child2" refType="w" fact="0.0987"/>
              <dgm:constr type="h" for="ch" forName="Child2" refType="h" fact="0.3124"/>
              <dgm:constr type="l" for="ch" forName="Accent1" refType="w" fact="-0.002"/>
              <dgm:constr type="t" for="ch" forName="Accent1" refType="h" fact="-0.0109"/>
              <dgm:constr type="w" for="ch" forName="Accent1" refType="w" fact="0.1496"/>
              <dgm:constr type="h" for="ch" forName="Accent1" refType="h" fact="0.806"/>
              <dgm:constr type="l" for="ch" forName="ParentBackground1" refType="w" fact="0.0234"/>
              <dgm:constr type="t" for="ch" forName="ParentBackground1" refType="h" fact="0.1262"/>
              <dgm:constr type="w" for="ch" forName="ParentBackground1" refType="w" fact="0.0987"/>
              <dgm:constr type="h" for="ch" forName="ParentBackground1" refType="h" fact="0.5319"/>
              <dgm:constr type="l" for="ch" forName="Child1" refType="w" fact="0.0234"/>
              <dgm:constr type="t" for="ch" forName="Child1" refType="h" fact="0.6876"/>
              <dgm:constr type="w" for="ch" forName="Child1" refType="w" fact="0.0987"/>
              <dgm:constr type="h" for="ch" forName="Child1" refType="h" fact="0.3124"/>
            </dgm:constrLst>
          </dgm:if>
          <dgm:if name="Name13" axis="ch" ptType="node" func="cnt" op="equ" val="10">
            <dgm:alg type="composite">
              <dgm:param type="ar" val="5.976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0"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0"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0"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0"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0"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0" refType="primFontSz" refFor="des" refForName="Parent7"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0"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0"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Child10" refType="primFontSz" refFor="des" refForName="Parent9" op="lte"/>
              <dgm:constr type="primFontSz" for="des" forName="Child1" refType="primFontSz" refFor="des" refForName="Parent10" op="lte"/>
              <dgm:constr type="primFontSz" for="des" forName="Child2" refType="primFontSz" refFor="des" refForName="Parent10" op="lte"/>
              <dgm:constr type="primFontSz" for="des" forName="Child3" refType="primFontSz" refFor="des" refForName="Parent10" op="lte"/>
              <dgm:constr type="primFontSz" for="des" forName="Child4" refType="primFontSz" refFor="des" refForName="Parent10" op="lte"/>
              <dgm:constr type="primFontSz" for="des" forName="Child5" refType="primFontSz" refFor="des" refForName="Parent10" op="lte"/>
              <dgm:constr type="primFontSz" for="des" forName="Child6" refType="primFontSz" refFor="des" refForName="Parent10" op="lte"/>
              <dgm:constr type="primFontSz" for="des" forName="Child7" refType="primFontSz" refFor="des" refForName="Parent10" op="lte"/>
              <dgm:constr type="primFontSz" for="des" forName="Child8" refType="primFontSz" refFor="des" refForName="Parent10" op="lte"/>
              <dgm:constr type="primFontSz" for="des" forName="Child9" refType="primFontSz" refFor="des" refForName="Parent10" op="lte"/>
              <dgm:constr type="primFontSz" for="des" forName="Child10" refType="primFontSz" refFor="des" refForName="Parent10"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Parent10"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primFontSz" for="des" forName="Child10" refType="primFontSz" refFor="des" refForName="Child1" op="equ"/>
              <dgm:constr type="l" for="ch" forName="Parent10" refType="w" fact="0.9205"/>
              <dgm:constr type="t" for="ch" forName="Parent10" refType="h" fact="0.2022"/>
              <dgm:constr type="w" for="ch" forName="Parent10" refType="w" fact="0.0636"/>
              <dgm:constr type="h" for="ch" forName="Parent10" refType="h" fact="0.3799"/>
              <dgm:constr type="l" for="ch" forName="Parent9" refType="w" fact="0.822"/>
              <dgm:constr type="t" for="ch" forName="Parent9" refType="h" fact="0.2022"/>
              <dgm:constr type="w" for="ch" forName="Parent9" refType="w" fact="0.0636"/>
              <dgm:constr type="h" for="ch" forName="Parent9" refType="h" fact="0.3799"/>
              <dgm:constr type="l" for="ch" forName="Parent8" refType="w" fact="0.7235"/>
              <dgm:constr type="t" for="ch" forName="Parent8" refType="h" fact="0.2022"/>
              <dgm:constr type="w" for="ch" forName="Parent8" refType="w" fact="0.0636"/>
              <dgm:constr type="h" for="ch" forName="Parent8" refType="h" fact="0.3799"/>
              <dgm:constr type="l" for="ch" forName="Parent7" refType="w" fact="0.625"/>
              <dgm:constr type="t" for="ch" forName="Parent7" refType="h" fact="0.2022"/>
              <dgm:constr type="w" for="ch" forName="Parent7" refType="w" fact="0.0636"/>
              <dgm:constr type="h" for="ch" forName="Parent7" refType="h" fact="0.3799"/>
              <dgm:constr type="l" for="ch" forName="Parent6" refType="w" fact="0.5264"/>
              <dgm:constr type="t" for="ch" forName="Parent6" refType="h" fact="0.2022"/>
              <dgm:constr type="w" for="ch" forName="Parent6" refType="w" fact="0.0636"/>
              <dgm:constr type="h" for="ch" forName="Parent6" refType="h" fact="0.3799"/>
              <dgm:constr type="l" for="ch" forName="Parent5" refType="w" fact="0.4279"/>
              <dgm:constr type="t" for="ch" forName="Parent5" refType="h" fact="0.2022"/>
              <dgm:constr type="w" for="ch" forName="Parent5" refType="w" fact="0.0636"/>
              <dgm:constr type="h" for="ch" forName="Parent5" refType="h" fact="0.3799"/>
              <dgm:constr type="l" for="ch" forName="Parent4" refType="w" fact="0.3294"/>
              <dgm:constr type="t" for="ch" forName="Parent4" refType="h" fact="0.2022"/>
              <dgm:constr type="w" for="ch" forName="Parent4" refType="w" fact="0.0636"/>
              <dgm:constr type="h" for="ch" forName="Parent4" refType="h" fact="0.3799"/>
              <dgm:constr type="l" for="ch" forName="Parent3" refType="w" fact="0.2309"/>
              <dgm:constr type="t" for="ch" forName="Parent3" refType="h" fact="0.2022"/>
              <dgm:constr type="w" for="ch" forName="Parent3" refType="w" fact="0.0636"/>
              <dgm:constr type="h" for="ch" forName="Parent3" refType="h" fact="0.3799"/>
              <dgm:constr type="l" for="ch" forName="Parent2" refType="w" fact="0.1324"/>
              <dgm:constr type="t" for="ch" forName="Parent2" refType="h" fact="0.2022"/>
              <dgm:constr type="w" for="ch" forName="Parent2" refType="w" fact="0.0636"/>
              <dgm:constr type="h" for="ch" forName="Parent2" refType="h" fact="0.3799"/>
              <dgm:constr type="l" for="ch" forName="Parent1" refType="w" fact="0.0338"/>
              <dgm:constr type="t" for="ch" forName="Parent1" refType="h" fact="0.2022"/>
              <dgm:constr type="w" for="ch" forName="Parent1" refType="w" fact="0.0636"/>
              <dgm:constr type="h" for="ch" forName="Parent1" refType="h" fact="0.3799"/>
              <dgm:constr type="l" for="ch" forName="Accent10" refType="w" fact="0.9047"/>
              <dgm:constr type="t" for="ch" forName="Accent10" refType="h" fact="0.1072"/>
              <dgm:constr type="w" for="ch" forName="Accent10" refType="w" fact="0.0953"/>
              <dgm:constr type="h" for="ch" forName="Accent10" refType="h" fact="0.5699"/>
              <dgm:constr type="l" for="ch" forName="ParentBackground10" refType="w" fact="0.9078"/>
              <dgm:constr type="t" for="ch" forName="ParentBackground10" refType="h" fact="0.1262"/>
              <dgm:constr type="w" for="ch" forName="ParentBackground10" refType="w" fact="0.089"/>
              <dgm:constr type="h" for="ch" forName="ParentBackground10" refType="h" fact="0.5319"/>
              <dgm:constr type="l" for="ch" forName="Child10" refType="w" fact="0.9078"/>
              <dgm:constr type="t" for="ch" forName="Child10" refType="h" fact="0.6876"/>
              <dgm:constr type="w" for="ch" forName="Child10" refType="w" fact="0.089"/>
              <dgm:constr type="h" for="ch" forName="Child10" refType="h" fact="0.3124"/>
              <dgm:constr type="l" for="ch" forName="Accent9" refType="w" fact="0.7864"/>
              <dgm:constr type="t" for="ch" forName="Accent9" refType="h" fact="-0.0109"/>
              <dgm:constr type="w" for="ch" forName="Accent9" refType="w" fact="0.1348"/>
              <dgm:constr type="h" for="ch" forName="Accent9" refType="h" fact="0.806"/>
              <dgm:constr type="l" for="ch" forName="ParentBackground9" refType="w" fact="0.8093"/>
              <dgm:constr type="t" for="ch" forName="ParentBackground9" refType="h" fact="0.1262"/>
              <dgm:constr type="w" for="ch" forName="ParentBackground9" refType="w" fact="0.089"/>
              <dgm:constr type="h" for="ch" forName="ParentBackground9" refType="h" fact="0.5319"/>
              <dgm:constr type="l" for="ch" forName="Child9" refType="w" fact="0.8093"/>
              <dgm:constr type="t" for="ch" forName="Child9" refType="h" fact="0.6876"/>
              <dgm:constr type="w" for="ch" forName="Child9" refType="w" fact="0.089"/>
              <dgm:constr type="h" for="ch" forName="Child9" refType="h" fact="0.3124"/>
              <dgm:constr type="l" for="ch" forName="Accent8" refType="w" fact="0.6879"/>
              <dgm:constr type="t" for="ch" forName="Accent8" refType="h" fact="-0.0109"/>
              <dgm:constr type="w" for="ch" forName="Accent8" refType="w" fact="0.1348"/>
              <dgm:constr type="h" for="ch" forName="Accent8" refType="h" fact="0.806"/>
              <dgm:constr type="l" for="ch" forName="ParentBackground8" refType="w" fact="0.7108"/>
              <dgm:constr type="t" for="ch" forName="ParentBackground8" refType="h" fact="0.1262"/>
              <dgm:constr type="w" for="ch" forName="ParentBackground8" refType="w" fact="0.089"/>
              <dgm:constr type="h" for="ch" forName="ParentBackground8" refType="h" fact="0.5319"/>
              <dgm:constr type="l" for="ch" forName="Child8" refType="w" fact="0.7108"/>
              <dgm:constr type="t" for="ch" forName="Child8" refType="h" fact="0.6876"/>
              <dgm:constr type="w" for="ch" forName="Child8" refType="w" fact="0.089"/>
              <dgm:constr type="h" for="ch" forName="Child8" refType="h" fact="0.3124"/>
              <dgm:constr type="l" for="ch" forName="Accent7" refType="w" fact="0.5893"/>
              <dgm:constr type="t" for="ch" forName="Accent7" refType="h" fact="-0.0109"/>
              <dgm:constr type="w" for="ch" forName="Accent7" refType="w" fact="0.1348"/>
              <dgm:constr type="h" for="ch" forName="Accent7" refType="h" fact="0.806"/>
              <dgm:constr type="l" for="ch" forName="ParentBackground7" refType="w" fact="0.6123"/>
              <dgm:constr type="t" for="ch" forName="ParentBackground7" refType="h" fact="0.1262"/>
              <dgm:constr type="w" for="ch" forName="ParentBackground7" refType="w" fact="0.089"/>
              <dgm:constr type="h" for="ch" forName="ParentBackground7" refType="h" fact="0.5319"/>
              <dgm:constr type="l" for="ch" forName="Child7" refType="w" fact="0.6123"/>
              <dgm:constr type="t" for="ch" forName="Child7" refType="h" fact="0.6876"/>
              <dgm:constr type="w" for="ch" forName="Child7" refType="w" fact="0.089"/>
              <dgm:constr type="h" for="ch" forName="Child7" refType="h" fact="0.3124"/>
              <dgm:constr type="l" for="ch" forName="Accent6" refType="w" fact="0.4908"/>
              <dgm:constr type="t" for="ch" forName="Accent6" refType="h" fact="-0.0109"/>
              <dgm:constr type="w" for="ch" forName="Accent6" refType="w" fact="0.1348"/>
              <dgm:constr type="h" for="ch" forName="Accent6" refType="h" fact="0.806"/>
              <dgm:constr type="l" for="ch" forName="ParentBackground6" refType="w" fact="0.5137"/>
              <dgm:constr type="t" for="ch" forName="ParentBackground6" refType="h" fact="0.1262"/>
              <dgm:constr type="w" for="ch" forName="ParentBackground6" refType="w" fact="0.089"/>
              <dgm:constr type="h" for="ch" forName="ParentBackground6" refType="h" fact="0.5319"/>
              <dgm:constr type="l" for="ch" forName="Child6" refType="w" fact="0.5137"/>
              <dgm:constr type="t" for="ch" forName="Child6" refType="h" fact="0.6876"/>
              <dgm:constr type="w" for="ch" forName="Child6" refType="w" fact="0.089"/>
              <dgm:constr type="h" for="ch" forName="Child6" refType="h" fact="0.3124"/>
              <dgm:constr type="l" for="ch" forName="Accent5" refType="w" fact="0.3923"/>
              <dgm:constr type="t" for="ch" forName="Accent5" refType="h" fact="-0.0109"/>
              <dgm:constr type="w" for="ch" forName="Accent5" refType="w" fact="0.1348"/>
              <dgm:constr type="h" for="ch" forName="Accent5" refType="h" fact="0.806"/>
              <dgm:constr type="l" for="ch" forName="ParentBackground5" refType="w" fact="0.4152"/>
              <dgm:constr type="t" for="ch" forName="ParentBackground5" refType="h" fact="0.1262"/>
              <dgm:constr type="w" for="ch" forName="ParentBackground5" refType="w" fact="0.089"/>
              <dgm:constr type="h" for="ch" forName="ParentBackground5" refType="h" fact="0.5319"/>
              <dgm:constr type="l" for="ch" forName="Child5" refType="w" fact="0.4152"/>
              <dgm:constr type="t" for="ch" forName="Child5" refType="h" fact="0.6876"/>
              <dgm:constr type="w" for="ch" forName="Child5" refType="w" fact="0.089"/>
              <dgm:constr type="h" for="ch" forName="Child5" refType="h" fact="0.3124"/>
              <dgm:constr type="l" for="ch" forName="Accent4" refType="w" fact="0.2938"/>
              <dgm:constr type="t" for="ch" forName="Accent4" refType="h" fact="-0.0109"/>
              <dgm:constr type="w" for="ch" forName="Accent4" refType="w" fact="0.1348"/>
              <dgm:constr type="h" for="ch" forName="Accent4" refType="h" fact="0.806"/>
              <dgm:constr type="l" for="ch" forName="ParentBackground4" refType="w" fact="0.3167"/>
              <dgm:constr type="t" for="ch" forName="ParentBackground4" refType="h" fact="0.1262"/>
              <dgm:constr type="w" for="ch" forName="ParentBackground4" refType="w" fact="0.089"/>
              <dgm:constr type="h" for="ch" forName="ParentBackground4" refType="h" fact="0.5319"/>
              <dgm:constr type="l" for="ch" forName="Child4" refType="w" fact="0.3167"/>
              <dgm:constr type="t" for="ch" forName="Child4" refType="h" fact="0.6876"/>
              <dgm:constr type="w" for="ch" forName="Child4" refType="w" fact="0.089"/>
              <dgm:constr type="h" for="ch" forName="Child4" refType="h" fact="0.3124"/>
              <dgm:constr type="l" for="ch" forName="Accent3" refType="w" fact="0.1952"/>
              <dgm:constr type="t" for="ch" forName="Accent3" refType="h" fact="-0.0109"/>
              <dgm:constr type="w" for="ch" forName="Accent3" refType="w" fact="0.1348"/>
              <dgm:constr type="h" for="ch" forName="Accent3" refType="h" fact="0.806"/>
              <dgm:constr type="l" for="ch" forName="ParentBackground3" refType="w" fact="0.2182"/>
              <dgm:constr type="t" for="ch" forName="ParentBackground3" refType="h" fact="0.1262"/>
              <dgm:constr type="w" for="ch" forName="ParentBackground3" refType="w" fact="0.089"/>
              <dgm:constr type="h" for="ch" forName="ParentBackground3" refType="h" fact="0.5319"/>
              <dgm:constr type="l" for="ch" forName="Child3" refType="w" fact="0.2182"/>
              <dgm:constr type="t" for="ch" forName="Child3" refType="h" fact="0.6876"/>
              <dgm:constr type="w" for="ch" forName="Child3" refType="w" fact="0.089"/>
              <dgm:constr type="h" for="ch" forName="Child3" refType="h" fact="0.3124"/>
              <dgm:constr type="l" for="ch" forName="Accent2" refType="w" fact="0.0967"/>
              <dgm:constr type="t" for="ch" forName="Accent2" refType="h" fact="-0.0109"/>
              <dgm:constr type="w" for="ch" forName="Accent2" refType="w" fact="0.1348"/>
              <dgm:constr type="h" for="ch" forName="Accent2" refType="h" fact="0.806"/>
              <dgm:constr type="l" for="ch" forName="ParentBackground2" refType="w" fact="0.1196"/>
              <dgm:constr type="t" for="ch" forName="ParentBackground2" refType="h" fact="0.1262"/>
              <dgm:constr type="w" for="ch" forName="ParentBackground2" refType="w" fact="0.089"/>
              <dgm:constr type="h" for="ch" forName="ParentBackground2" refType="h" fact="0.5319"/>
              <dgm:constr type="l" for="ch" forName="Child2" refType="w" fact="0.1196"/>
              <dgm:constr type="t" for="ch" forName="Child2" refType="h" fact="0.6876"/>
              <dgm:constr type="w" for="ch" forName="Child2" refType="w" fact="0.089"/>
              <dgm:constr type="h" for="ch" forName="Child2" refType="h" fact="0.3124"/>
              <dgm:constr type="l" for="ch" forName="Accent1" refType="w" fact="-0.0018"/>
              <dgm:constr type="t" for="ch" forName="Accent1" refType="h" fact="-0.0109"/>
              <dgm:constr type="w" for="ch" forName="Accent1" refType="w" fact="0.1348"/>
              <dgm:constr type="h" for="ch" forName="Accent1" refType="h" fact="0.806"/>
              <dgm:constr type="l" for="ch" forName="ParentBackground1" refType="w" fact="0.0211"/>
              <dgm:constr type="t" for="ch" forName="ParentBackground1" refType="h" fact="0.1262"/>
              <dgm:constr type="w" for="ch" forName="ParentBackground1" refType="w" fact="0.089"/>
              <dgm:constr type="h" for="ch" forName="ParentBackground1" refType="h" fact="0.5319"/>
              <dgm:constr type="l" for="ch" forName="Child1" refType="w" fact="0.0211"/>
              <dgm:constr type="t" for="ch" forName="Child1" refType="h" fact="0.6876"/>
              <dgm:constr type="w" for="ch" forName="Child1" refType="w" fact="0.089"/>
              <dgm:constr type="h" for="ch" forName="Child1" refType="h" fact="0.3124"/>
            </dgm:constrLst>
          </dgm:if>
          <dgm:else name="Name14">
            <dgm:alg type="composite">
              <dgm:param type="ar" val="6.565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0" refType="primFontSz" refFor="des" refForName="Parent1" op="lte"/>
              <dgm:constr type="primFontSz" for="des" forName="Child11"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0" refType="primFontSz" refFor="des" refForName="Parent2" op="lte"/>
              <dgm:constr type="primFontSz" for="des" forName="Child11"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0" refType="primFontSz" refFor="des" refForName="Parent3" op="lte"/>
              <dgm:constr type="primFontSz" for="des" forName="Child11"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0" refType="primFontSz" refFor="des" refForName="Parent4" op="lte"/>
              <dgm:constr type="primFontSz" for="des" forName="Child11"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0" refType="primFontSz" refFor="des" refForName="Parent5" op="lte"/>
              <dgm:constr type="primFontSz" for="des" forName="Child11"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0" refType="primFontSz" refFor="des" refForName="Parent6" op="lte"/>
              <dgm:constr type="primFontSz" for="des" forName="Child11"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0" refType="primFontSz" refFor="des" refForName="Parent7" op="lte"/>
              <dgm:constr type="primFontSz" for="des" forName="Child11"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0" refType="primFontSz" refFor="des" refForName="Parent8" op="lte"/>
              <dgm:constr type="primFontSz" for="des" forName="Child11"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Child10" refType="primFontSz" refFor="des" refForName="Parent9" op="lte"/>
              <dgm:constr type="primFontSz" for="des" forName="Child11" refType="primFontSz" refFor="des" refForName="Parent9" op="lte"/>
              <dgm:constr type="primFontSz" for="des" forName="Child1" refType="primFontSz" refFor="des" refForName="Parent10" op="lte"/>
              <dgm:constr type="primFontSz" for="des" forName="Child2" refType="primFontSz" refFor="des" refForName="Parent10" op="lte"/>
              <dgm:constr type="primFontSz" for="des" forName="Child3" refType="primFontSz" refFor="des" refForName="Parent10" op="lte"/>
              <dgm:constr type="primFontSz" for="des" forName="Child4" refType="primFontSz" refFor="des" refForName="Parent10" op="lte"/>
              <dgm:constr type="primFontSz" for="des" forName="Child5" refType="primFontSz" refFor="des" refForName="Parent10" op="lte"/>
              <dgm:constr type="primFontSz" for="des" forName="Child6" refType="primFontSz" refFor="des" refForName="Parent10" op="lte"/>
              <dgm:constr type="primFontSz" for="des" forName="Child7" refType="primFontSz" refFor="des" refForName="Parent10" op="lte"/>
              <dgm:constr type="primFontSz" for="des" forName="Child8" refType="primFontSz" refFor="des" refForName="Parent10" op="lte"/>
              <dgm:constr type="primFontSz" for="des" forName="Child9" refType="primFontSz" refFor="des" refForName="Parent10" op="lte"/>
              <dgm:constr type="primFontSz" for="des" forName="Child10" refType="primFontSz" refFor="des" refForName="Parent10" op="lte"/>
              <dgm:constr type="primFontSz" for="des" forName="Child11" refType="primFontSz" refFor="des" refForName="Parent10" op="lte"/>
              <dgm:constr type="primFontSz" for="des" forName="Child1" refType="primFontSz" refFor="des" refForName="Parent11" op="lte"/>
              <dgm:constr type="primFontSz" for="des" forName="Child2" refType="primFontSz" refFor="des" refForName="Parent11" op="lte"/>
              <dgm:constr type="primFontSz" for="des" forName="Child3" refType="primFontSz" refFor="des" refForName="Parent11" op="lte"/>
              <dgm:constr type="primFontSz" for="des" forName="Child4" refType="primFontSz" refFor="des" refForName="Parent11" op="lte"/>
              <dgm:constr type="primFontSz" for="des" forName="Child5" refType="primFontSz" refFor="des" refForName="Parent11" op="lte"/>
              <dgm:constr type="primFontSz" for="des" forName="Child6" refType="primFontSz" refFor="des" refForName="Parent11" op="lte"/>
              <dgm:constr type="primFontSz" for="des" forName="Child7" refType="primFontSz" refFor="des" refForName="Parent11" op="lte"/>
              <dgm:constr type="primFontSz" for="des" forName="Child8" refType="primFontSz" refFor="des" refForName="Parent11" op="lte"/>
              <dgm:constr type="primFontSz" for="des" forName="Child9" refType="primFontSz" refFor="des" refForName="Parent11" op="lte"/>
              <dgm:constr type="primFontSz" for="des" forName="Child10" refType="primFontSz" refFor="des" refForName="Parent11" op="lte"/>
              <dgm:constr type="primFontSz" for="des" forName="Child11" refType="primFontSz" refFor="des" refForName="Parent11"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Parent10" refType="primFontSz" refFor="des" refForName="Parent1" op="equ"/>
              <dgm:constr type="primFontSz" for="des" forName="Parent11"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primFontSz" for="des" forName="Child10" refType="primFontSz" refFor="des" refForName="Child1" op="equ"/>
              <dgm:constr type="primFontSz" for="des" forName="Child11" refType="primFontSz" refFor="des" refForName="Child1" op="equ"/>
              <dgm:constr type="l" for="ch" forName="Parent11" refType="w" fact="0.9277"/>
              <dgm:constr type="t" for="ch" forName="Parent11" refType="h" fact="0.2022"/>
              <dgm:constr type="w" for="ch" forName="Parent11" refType="w" fact="0.0579"/>
              <dgm:constr type="h" for="ch" forName="Parent11" refType="h" fact="0.3799"/>
              <dgm:constr type="l" for="ch" forName="Parent10" refType="w" fact="0.838"/>
              <dgm:constr type="t" for="ch" forName="Parent10" refType="h" fact="0.2022"/>
              <dgm:constr type="w" for="ch" forName="Parent10" refType="w" fact="0.0579"/>
              <dgm:constr type="h" for="ch" forName="Parent10" refType="h" fact="0.3799"/>
              <dgm:constr type="l" for="ch" forName="Parent9" refType="w" fact="0.7483"/>
              <dgm:constr type="t" for="ch" forName="Parent9" refType="h" fact="0.2022"/>
              <dgm:constr type="w" for="ch" forName="Parent9" refType="w" fact="0.0579"/>
              <dgm:constr type="h" for="ch" forName="Parent9" refType="h" fact="0.3799"/>
              <dgm:constr type="l" for="ch" forName="Parent8" refType="w" fact="0.6586"/>
              <dgm:constr type="t" for="ch" forName="Parent8" refType="h" fact="0.2022"/>
              <dgm:constr type="w" for="ch" forName="Parent8" refType="w" fact="0.0579"/>
              <dgm:constr type="h" for="ch" forName="Parent8" refType="h" fact="0.3799"/>
              <dgm:constr type="l" for="ch" forName="Parent7" refType="w" fact="0.5689"/>
              <dgm:constr type="t" for="ch" forName="Parent7" refType="h" fact="0.2022"/>
              <dgm:constr type="w" for="ch" forName="Parent7" refType="w" fact="0.0579"/>
              <dgm:constr type="h" for="ch" forName="Parent7" refType="h" fact="0.3799"/>
              <dgm:constr type="l" for="ch" forName="Parent6" refType="w" fact="0.4792"/>
              <dgm:constr type="t" for="ch" forName="Parent6" refType="h" fact="0.2022"/>
              <dgm:constr type="w" for="ch" forName="Parent6" refType="w" fact="0.0579"/>
              <dgm:constr type="h" for="ch" forName="Parent6" refType="h" fact="0.3799"/>
              <dgm:constr type="l" for="ch" forName="Parent5" refType="w" fact="0.3895"/>
              <dgm:constr type="t" for="ch" forName="Parent5" refType="h" fact="0.2022"/>
              <dgm:constr type="w" for="ch" forName="Parent5" refType="w" fact="0.0579"/>
              <dgm:constr type="h" for="ch" forName="Parent5" refType="h" fact="0.3799"/>
              <dgm:constr type="l" for="ch" forName="Parent4" refType="w" fact="0.2999"/>
              <dgm:constr type="t" for="ch" forName="Parent4" refType="h" fact="0.2022"/>
              <dgm:constr type="w" for="ch" forName="Parent4" refType="w" fact="0.0579"/>
              <dgm:constr type="h" for="ch" forName="Parent4" refType="h" fact="0.3799"/>
              <dgm:constr type="l" for="ch" forName="Parent3" refType="w" fact="0.2102"/>
              <dgm:constr type="t" for="ch" forName="Parent3" refType="h" fact="0.2022"/>
              <dgm:constr type="w" for="ch" forName="Parent3" refType="w" fact="0.0579"/>
              <dgm:constr type="h" for="ch" forName="Parent3" refType="h" fact="0.3799"/>
              <dgm:constr type="l" for="ch" forName="Parent2" refType="w" fact="0.1205"/>
              <dgm:constr type="t" for="ch" forName="Parent2" refType="h" fact="0.2022"/>
              <dgm:constr type="w" for="ch" forName="Parent2" refType="w" fact="0.0579"/>
              <dgm:constr type="h" for="ch" forName="Parent2" refType="h" fact="0.3799"/>
              <dgm:constr type="l" for="ch" forName="Parent1" refType="w" fact="0.0308"/>
              <dgm:constr type="t" for="ch" forName="Parent1" refType="h" fact="0.2022"/>
              <dgm:constr type="w" for="ch" forName="Parent1" refType="w" fact="0.0579"/>
              <dgm:constr type="h" for="ch" forName="Parent1" refType="h" fact="0.3799"/>
              <dgm:constr type="l" for="ch" forName="Accent11" refType="w" fact="0.9132"/>
              <dgm:constr type="t" for="ch" forName="Accent11" refType="h" fact="0.1072"/>
              <dgm:constr type="w" for="ch" forName="Accent11" refType="w" fact="0.0868"/>
              <dgm:constr type="h" for="ch" forName="Accent11" refType="h" fact="0.5699"/>
              <dgm:constr type="l" for="ch" forName="ParentBackground11" refType="w" fact="0.9161"/>
              <dgm:constr type="t" for="ch" forName="ParentBackground11" refType="h" fact="0.1262"/>
              <dgm:constr type="w" for="ch" forName="ParentBackground11" refType="w" fact="0.081"/>
              <dgm:constr type="h" for="ch" forName="ParentBackground11" refType="h" fact="0.5319"/>
              <dgm:constr type="l" for="ch" forName="Child11" refType="w" fact="0.9161"/>
              <dgm:constr type="t" for="ch" forName="Child11" refType="h" fact="0.6876"/>
              <dgm:constr type="w" for="ch" forName="Child11" refType="w" fact="0.081"/>
              <dgm:constr type="h" for="ch" forName="Child11" refType="h" fact="0.3124"/>
              <dgm:constr type="l" for="ch" forName="Accent10" refType="w" fact="0.8055"/>
              <dgm:constr type="t" for="ch" forName="Accent10" refType="h" fact="-0.0109"/>
              <dgm:constr type="w" for="ch" forName="Accent10" refType="w" fact="0.1228"/>
              <dgm:constr type="h" for="ch" forName="Accent10" refType="h" fact="0.806"/>
              <dgm:constr type="l" for="ch" forName="ParentBackground10" refType="w" fact="0.8264"/>
              <dgm:constr type="t" for="ch" forName="ParentBackground10" refType="h" fact="0.1262"/>
              <dgm:constr type="w" for="ch" forName="ParentBackground10" refType="w" fact="0.081"/>
              <dgm:constr type="h" for="ch" forName="ParentBackground10" refType="h" fact="0.5319"/>
              <dgm:constr type="l" for="ch" forName="Child10" refType="w" fact="0.8264"/>
              <dgm:constr type="t" for="ch" forName="Child10" refType="h" fact="0.6876"/>
              <dgm:constr type="w" for="ch" forName="Child10" refType="w" fact="0.081"/>
              <dgm:constr type="h" for="ch" forName="Child10" refType="h" fact="0.3124"/>
              <dgm:constr type="l" for="ch" forName="Accent9" refType="w" fact="0.7158"/>
              <dgm:constr type="t" for="ch" forName="Accent9" refType="h" fact="-0.0109"/>
              <dgm:constr type="w" for="ch" forName="Accent9" refType="w" fact="0.1228"/>
              <dgm:constr type="h" for="ch" forName="Accent9" refType="h" fact="0.806"/>
              <dgm:constr type="l" for="ch" forName="ParentBackground9" refType="w" fact="0.7367"/>
              <dgm:constr type="t" for="ch" forName="ParentBackground9" refType="h" fact="0.1262"/>
              <dgm:constr type="w" for="ch" forName="ParentBackground9" refType="w" fact="0.081"/>
              <dgm:constr type="h" for="ch" forName="ParentBackground9" refType="h" fact="0.5319"/>
              <dgm:constr type="l" for="ch" forName="Child9" refType="w" fact="0.7367"/>
              <dgm:constr type="t" for="ch" forName="Child9" refType="h" fact="0.6876"/>
              <dgm:constr type="w" for="ch" forName="Child9" refType="w" fact="0.081"/>
              <dgm:constr type="h" for="ch" forName="Child9" refType="h" fact="0.3124"/>
              <dgm:constr type="l" for="ch" forName="Accent8" refType="w" fact="0.6261"/>
              <dgm:constr type="t" for="ch" forName="Accent8" refType="h" fact="-0.0109"/>
              <dgm:constr type="w" for="ch" forName="Accent8" refType="w" fact="0.1228"/>
              <dgm:constr type="h" for="ch" forName="Accent8" refType="h" fact="0.806"/>
              <dgm:constr type="l" for="ch" forName="ParentBackground8" refType="w" fact="0.647"/>
              <dgm:constr type="t" for="ch" forName="ParentBackground8" refType="h" fact="0.1262"/>
              <dgm:constr type="w" for="ch" forName="ParentBackground8" refType="w" fact="0.081"/>
              <dgm:constr type="h" for="ch" forName="ParentBackground8" refType="h" fact="0.5319"/>
              <dgm:constr type="l" for="ch" forName="Child8" refType="w" fact="0.647"/>
              <dgm:constr type="t" for="ch" forName="Child8" refType="h" fact="0.6876"/>
              <dgm:constr type="w" for="ch" forName="Child8" refType="w" fact="0.081"/>
              <dgm:constr type="h" for="ch" forName="Child8" refType="h" fact="0.3124"/>
              <dgm:constr type="l" for="ch" forName="Accent7" refType="w" fact="0.5364"/>
              <dgm:constr type="t" for="ch" forName="Accent7" refType="h" fact="-0.0109"/>
              <dgm:constr type="w" for="ch" forName="Accent7" refType="w" fact="0.1228"/>
              <dgm:constr type="h" for="ch" forName="Accent7" refType="h" fact="0.806"/>
              <dgm:constr type="l" for="ch" forName="ParentBackground7" refType="w" fact="0.5573"/>
              <dgm:constr type="t" for="ch" forName="ParentBackground7" refType="h" fact="0.1262"/>
              <dgm:constr type="w" for="ch" forName="ParentBackground7" refType="w" fact="0.081"/>
              <dgm:constr type="h" for="ch" forName="ParentBackground7" refType="h" fact="0.5319"/>
              <dgm:constr type="l" for="ch" forName="Child7" refType="w" fact="0.5573"/>
              <dgm:constr type="t" for="ch" forName="Child7" refType="h" fact="0.6876"/>
              <dgm:constr type="w" for="ch" forName="Child7" refType="w" fact="0.081"/>
              <dgm:constr type="h" for="ch" forName="Child7" refType="h" fact="0.3124"/>
              <dgm:constr type="l" for="ch" forName="Accent6" refType="w" fact="0.4467"/>
              <dgm:constr type="t" for="ch" forName="Accent6" refType="h" fact="-0.0109"/>
              <dgm:constr type="w" for="ch" forName="Accent6" refType="w" fact="0.1228"/>
              <dgm:constr type="h" for="ch" forName="Accent6" refType="h" fact="0.806"/>
              <dgm:constr type="l" for="ch" forName="ParentBackground6" refType="w" fact="0.4677"/>
              <dgm:constr type="t" for="ch" forName="ParentBackground6" refType="h" fact="0.1262"/>
              <dgm:constr type="w" for="ch" forName="ParentBackground6" refType="w" fact="0.081"/>
              <dgm:constr type="h" for="ch" forName="ParentBackground6" refType="h" fact="0.5319"/>
              <dgm:constr type="l" for="ch" forName="Child6" refType="w" fact="0.4677"/>
              <dgm:constr type="t" for="ch" forName="Child6" refType="h" fact="0.6876"/>
              <dgm:constr type="w" for="ch" forName="Child6" refType="w" fact="0.081"/>
              <dgm:constr type="h" for="ch" forName="Child6" refType="h" fact="0.3124"/>
              <dgm:constr type="l" for="ch" forName="Accent5" refType="w" fact="0.3571"/>
              <dgm:constr type="t" for="ch" forName="Accent5" refType="h" fact="-0.0109"/>
              <dgm:constr type="w" for="ch" forName="Accent5" refType="w" fact="0.1228"/>
              <dgm:constr type="h" for="ch" forName="Accent5" refType="h" fact="0.806"/>
              <dgm:constr type="l" for="ch" forName="ParentBackground5" refType="w" fact="0.378"/>
              <dgm:constr type="t" for="ch" forName="ParentBackground5" refType="h" fact="0.1262"/>
              <dgm:constr type="w" for="ch" forName="ParentBackground5" refType="w" fact="0.081"/>
              <dgm:constr type="h" for="ch" forName="ParentBackground5" refType="h" fact="0.5319"/>
              <dgm:constr type="l" for="ch" forName="Child5" refType="w" fact="0.378"/>
              <dgm:constr type="t" for="ch" forName="Child5" refType="h" fact="0.6876"/>
              <dgm:constr type="w" for="ch" forName="Child5" refType="w" fact="0.081"/>
              <dgm:constr type="h" for="ch" forName="Child5" refType="h" fact="0.3124"/>
              <dgm:constr type="l" for="ch" forName="Accent4" refType="w" fact="0.2674"/>
              <dgm:constr type="t" for="ch" forName="Accent4" refType="h" fact="-0.0109"/>
              <dgm:constr type="w" for="ch" forName="Accent4" refType="w" fact="0.1228"/>
              <dgm:constr type="h" for="ch" forName="Accent4" refType="h" fact="0.806"/>
              <dgm:constr type="l" for="ch" forName="ParentBackground4" refType="w" fact="0.2883"/>
              <dgm:constr type="t" for="ch" forName="ParentBackground4" refType="h" fact="0.1262"/>
              <dgm:constr type="w" for="ch" forName="ParentBackground4" refType="w" fact="0.081"/>
              <dgm:constr type="h" for="ch" forName="ParentBackground4" refType="h" fact="0.5319"/>
              <dgm:constr type="l" for="ch" forName="Child4" refType="w" fact="0.2883"/>
              <dgm:constr type="t" for="ch" forName="Child4" refType="h" fact="0.6876"/>
              <dgm:constr type="w" for="ch" forName="Child4" refType="w" fact="0.081"/>
              <dgm:constr type="h" for="ch" forName="Child4" refType="h" fact="0.3124"/>
              <dgm:constr type="l" for="ch" forName="Accent3" refType="w" fact="0.1777"/>
              <dgm:constr type="t" for="ch" forName="Accent3" refType="h" fact="-0.0109"/>
              <dgm:constr type="w" for="ch" forName="Accent3" refType="w" fact="0.1228"/>
              <dgm:constr type="h" for="ch" forName="Accent3" refType="h" fact="0.806"/>
              <dgm:constr type="l" for="ch" forName="ParentBackground3" refType="w" fact="0.1986"/>
              <dgm:constr type="t" for="ch" forName="ParentBackground3" refType="h" fact="0.1262"/>
              <dgm:constr type="w" for="ch" forName="ParentBackground3" refType="w" fact="0.081"/>
              <dgm:constr type="h" for="ch" forName="ParentBackground3" refType="h" fact="0.5319"/>
              <dgm:constr type="l" for="ch" forName="Child3" refType="w" fact="0.1986"/>
              <dgm:constr type="t" for="ch" forName="Child3" refType="h" fact="0.6876"/>
              <dgm:constr type="w" for="ch" forName="Child3" refType="w" fact="0.081"/>
              <dgm:constr type="h" for="ch" forName="Child3" refType="h" fact="0.3124"/>
              <dgm:constr type="l" for="ch" forName="Accent2" refType="w" fact="0.088"/>
              <dgm:constr type="t" for="ch" forName="Accent2" refType="h" fact="-0.0109"/>
              <dgm:constr type="w" for="ch" forName="Accent2" refType="w" fact="0.1228"/>
              <dgm:constr type="h" for="ch" forName="Accent2" refType="h" fact="0.806"/>
              <dgm:constr type="l" for="ch" forName="ParentBackground2" refType="w" fact="0.1089"/>
              <dgm:constr type="t" for="ch" forName="ParentBackground2" refType="h" fact="0.1262"/>
              <dgm:constr type="w" for="ch" forName="ParentBackground2" refType="w" fact="0.081"/>
              <dgm:constr type="h" for="ch" forName="ParentBackground2" refType="h" fact="0.5319"/>
              <dgm:constr type="l" for="ch" forName="Child2" refType="w" fact="0.1089"/>
              <dgm:constr type="t" for="ch" forName="Child2" refType="h" fact="0.6876"/>
              <dgm:constr type="w" for="ch" forName="Child2" refType="w" fact="0.081"/>
              <dgm:constr type="h" for="ch" forName="Child2" refType="h" fact="0.3124"/>
              <dgm:constr type="l" for="ch" forName="Accent1" refType="w" fact="-0.0017"/>
              <dgm:constr type="t" for="ch" forName="Accent1" refType="h" fact="-0.0109"/>
              <dgm:constr type="w" for="ch" forName="Accent1" refType="w" fact="0.1228"/>
              <dgm:constr type="h" for="ch" forName="Accent1" refType="h" fact="0.806"/>
              <dgm:constr type="l" for="ch" forName="ParentBackground1" refType="w" fact="0.0192"/>
              <dgm:constr type="t" for="ch" forName="ParentBackground1" refType="h" fact="0.1262"/>
              <dgm:constr type="w" for="ch" forName="ParentBackground1" refType="w" fact="0.081"/>
              <dgm:constr type="h" for="ch" forName="ParentBackground1" refType="h" fact="0.5319"/>
              <dgm:constr type="l" for="ch" forName="Child1" refType="w" fact="0.0192"/>
              <dgm:constr type="t" for="ch" forName="Child1" refType="h" fact="0.6876"/>
              <dgm:constr type="w" for="ch" forName="Child1" refType="w" fact="0.081"/>
              <dgm:constr type="h" for="ch" forName="Child1" refType="h" fact="0.3124"/>
            </dgm:constrLst>
          </dgm:else>
        </dgm:choose>
      </dgm:if>
      <dgm:else name="Name15">
        <dgm:choose name="Name16">
          <dgm:if name="Name17" axis="ch" ptType="node" func="cnt" op="equ" val="1">
            <dgm:alg type="composite">
              <dgm:param type="ar" val="0.6383"/>
            </dgm:alg>
            <dgm:constrLst>
              <dgm:constr type="primFontSz" for="des" forName="Child1" val="65"/>
              <dgm:constr type="primFontSz" for="des" forName="Parent1" val="65"/>
              <dgm:constr type="primFontSz" for="des" forName="Child1" refType="primFontSz" refFor="des" refForName="Parent1" op="lte"/>
              <dgm:constr type="l" for="ch" forName="Parent1" refType="w" fact="0.1667"/>
              <dgm:constr type="t" for="ch" forName="Parent1" refType="h" fact="0.1064"/>
              <dgm:constr type="w" for="ch" forName="Parent1" refType="w" fact="0.6667"/>
              <dgm:constr type="h" for="ch" forName="Parent1" refType="h" fact="0.4255"/>
              <dgm:constr type="l" for="ch" forName="Accent1" refType="w" fact="0"/>
              <dgm:constr type="t" for="ch" forName="Accent1" refType="h" fact="0"/>
              <dgm:constr type="w" for="ch" forName="Accent1" refType="w"/>
              <dgm:constr type="h" for="ch" forName="Accent1" refType="h" fact="0.6383"/>
              <dgm:constr type="l" for="ch" forName="ParentBackground1" refType="w" fact="0.0333"/>
              <dgm:constr type="t" for="ch" forName="ParentBackground1" refType="h" fact="0.0213"/>
              <dgm:constr type="w" for="ch" forName="ParentBackground1" refType="w" fact="0.9333"/>
              <dgm:constr type="h" for="ch" forName="ParentBackground1" refType="h" fact="0.5957"/>
              <dgm:constr type="l" for="ch" forName="Child1" refType="w" fact="0.0333"/>
              <dgm:constr type="t" for="ch" forName="Child1" refType="h" fact="0.6574"/>
              <dgm:constr type="w" for="ch" forName="Child1" refType="w" fact="0.9333"/>
              <dgm:constr type="h" for="ch" forName="Child1" refType="h" fact="0.3426"/>
            </dgm:constrLst>
          </dgm:if>
          <dgm:if name="Name18" axis="ch" ptType="node" func="cnt" op="equ" val="2">
            <dgm:alg type="composite">
              <dgm:param type="ar" val="1.265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r" for="ch" forName="Parent2" refType="w" fact="0.3751"/>
              <dgm:constr type="t" for="ch" forName="Parent2" refType="h" fact="0.2022"/>
              <dgm:constr type="w" for="ch" forName="Parent2" refType="w" fact="0.3001"/>
              <dgm:constr type="h" for="ch" forName="Parent2" refType="h" fact="0.3799"/>
              <dgm:constr type="r" for="ch" forName="Parent1" refType="w" fact="0.8403"/>
              <dgm:constr type="t" for="ch" forName="Parent1" refType="h" fact="0.2022"/>
              <dgm:constr type="w" for="ch" forName="Parent1" refType="w" fact="0.3001"/>
              <dgm:constr type="h" for="ch" forName="Parent1" refType="h" fact="0.3799"/>
              <dgm:constr type="r" for="ch" forName="Accent2" refType="w" fact="0.4502"/>
              <dgm:constr type="t" for="ch" forName="Accent2" refType="h" fact="0.1072"/>
              <dgm:constr type="w" for="ch" forName="Accent2" refType="w" fact="0.4502"/>
              <dgm:constr type="h" for="ch" forName="Accent2" refType="h" fact="0.5699"/>
              <dgm:constr type="r" for="ch" forName="ParentBackground2" refType="w" fact="0.4352"/>
              <dgm:constr type="t" for="ch" forName="ParentBackground2" refType="h" fact="0.1262"/>
              <dgm:constr type="w" for="ch" forName="ParentBackground2" refType="w" fact="0.4201"/>
              <dgm:constr type="h" for="ch" forName="ParentBackground2" refType="h" fact="0.5319"/>
              <dgm:constr type="r" for="ch" forName="Child2" refType="w" fact="0.4352"/>
              <dgm:constr type="t" for="ch" forName="Child2" refType="h" fact="0.6876"/>
              <dgm:constr type="w" for="ch" forName="Child2" refType="w" fact="0.4201"/>
              <dgm:constr type="h" for="ch" forName="Child2" refType="h" fact="0.3124"/>
              <dgm:constr type="r" for="ch" forName="Accent1" refType="w" fact="1.0086"/>
              <dgm:constr type="t" for="ch" forName="Accent1" refType="h" fact="-0.0109"/>
              <dgm:constr type="w" for="ch" forName="Accent1" refType="w" fact="0.6367"/>
              <dgm:constr type="h" for="ch" forName="Accent1" refType="h" fact="0.806"/>
              <dgm:constr type="r" for="ch" forName="ParentBackground1" refType="w" fact="0.9003"/>
              <dgm:constr type="t" for="ch" forName="ParentBackground1" refType="h" fact="0.1262"/>
              <dgm:constr type="w" for="ch" forName="ParentBackground1" refType="w" fact="0.4201"/>
              <dgm:constr type="h" for="ch" forName="ParentBackground1" refType="h" fact="0.5319"/>
              <dgm:constr type="r" for="ch" forName="Child1" refType="w" fact="0.9003"/>
              <dgm:constr type="t" for="ch" forName="Child1" refType="h" fact="0.6876"/>
              <dgm:constr type="w" for="ch" forName="Child1" refType="w" fact="0.4201"/>
              <dgm:constr type="h" for="ch" forName="Child1" refType="h" fact="0.3124"/>
            </dgm:constrLst>
          </dgm:if>
          <dgm:if name="Name19" axis="ch" ptType="node" func="cnt" op="equ" val="3">
            <dgm:alg type="composite">
              <dgm:param type="ar" val="1.854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r" for="ch" forName="Parent3" refType="w" fact="0.256"/>
              <dgm:constr type="t" for="ch" forName="Parent3" refType="h" fact="0.2022"/>
              <dgm:constr type="w" for="ch" forName="Parent3" refType="w" fact="0.2048"/>
              <dgm:constr type="h" for="ch" forName="Parent3" refType="h" fact="0.3799"/>
              <dgm:constr type="r" for="ch" forName="Parent2" refType="w" fact="0.5735"/>
              <dgm:constr type="t" for="ch" forName="Parent2" refType="h" fact="0.2022"/>
              <dgm:constr type="w" for="ch" forName="Parent2" refType="w" fact="0.2048"/>
              <dgm:constr type="h" for="ch" forName="Parent2" refType="h" fact="0.3799"/>
              <dgm:constr type="r" for="ch" forName="Parent1" refType="w" fact="0.891"/>
              <dgm:constr type="t" for="ch" forName="Parent1" refType="h" fact="0.2022"/>
              <dgm:constr type="w" for="ch" forName="Parent1" refType="w" fact="0.2048"/>
              <dgm:constr type="h" for="ch" forName="Parent1" refType="h" fact="0.3799"/>
              <dgm:constr type="r" for="ch" forName="Accent3" refType="w" fact="0.3072"/>
              <dgm:constr type="t" for="ch" forName="Accent3" refType="h" fact="0.1072"/>
              <dgm:constr type="w" for="ch" forName="Accent3" refType="w" fact="0.3072"/>
              <dgm:constr type="h" for="ch" forName="Accent3" refType="h" fact="0.5699"/>
              <dgm:constr type="r" for="ch" forName="ParentBackground3" refType="w" fact="0.297"/>
              <dgm:constr type="t" for="ch" forName="ParentBackground3" refType="h" fact="0.1262"/>
              <dgm:constr type="w" for="ch" forName="ParentBackground3" refType="w" fact="0.2868"/>
              <dgm:constr type="h" for="ch" forName="ParentBackground3" refType="h" fact="0.5319"/>
              <dgm:constr type="r" for="ch" forName="Child3" refType="w" fact="0.297"/>
              <dgm:constr type="t" for="ch" forName="Child3" refType="h" fact="0.6876"/>
              <dgm:constr type="w" for="ch" forName="Child3" refType="w" fact="0.2868"/>
              <dgm:constr type="h" for="ch" forName="Child3" refType="h" fact="0.3124"/>
              <dgm:constr type="r" for="ch" forName="Accent2" refType="w" fact="0.6878"/>
              <dgm:constr type="t" for="ch" forName="Accent2" refType="h" fact="-0.0109"/>
              <dgm:constr type="w" for="ch" forName="Accent2" refType="w" fact="0.4334"/>
              <dgm:constr type="h" for="ch" forName="Accent2" refType="h" fact="0.806"/>
              <dgm:constr type="r" for="ch" forName="ParentBackground2" refType="w" fact="0.6145"/>
              <dgm:constr type="t" for="ch" forName="ParentBackground2" refType="h" fact="0.1262"/>
              <dgm:constr type="w" for="ch" forName="ParentBackground2" refType="w" fact="0.2868"/>
              <dgm:constr type="h" for="ch" forName="ParentBackground2" refType="h" fact="0.5319"/>
              <dgm:constr type="r" for="ch" forName="Child2" refType="w" fact="0.6145"/>
              <dgm:constr type="t" for="ch" forName="Child2" refType="h" fact="0.6876"/>
              <dgm:constr type="w" for="ch" forName="Child2" refType="w" fact="0.2868"/>
              <dgm:constr type="h" for="ch" forName="Child2" refType="h" fact="0.3124"/>
              <dgm:constr type="r" for="ch" forName="Accent1" refType="w" fact="1.0053"/>
              <dgm:constr type="t" for="ch" forName="Accent1" refType="h" fact="-0.0109"/>
              <dgm:constr type="w" for="ch" forName="Accent1" refType="w" fact="0.4334"/>
              <dgm:constr type="h" for="ch" forName="Accent1" refType="h" fact="0.806"/>
              <dgm:constr type="r" for="ch" forName="ParentBackground1" refType="w" fact="0.932"/>
              <dgm:constr type="t" for="ch" forName="ParentBackground1" refType="h" fact="0.1262"/>
              <dgm:constr type="w" for="ch" forName="ParentBackground1" refType="w" fact="0.2868"/>
              <dgm:constr type="h" for="ch" forName="ParentBackground1" refType="h" fact="0.5319"/>
              <dgm:constr type="r" for="ch" forName="Child1" refType="w" fact="0.932"/>
              <dgm:constr type="t" for="ch" forName="Child1" refType="h" fact="0.6876"/>
              <dgm:constr type="w" for="ch" forName="Child1" refType="w" fact="0.2868"/>
              <dgm:constr type="h" for="ch" forName="Child1" refType="h" fact="0.3124"/>
            </dgm:constrLst>
          </dgm:if>
          <dgm:if name="Name20" axis="ch" ptType="node" func="cnt" op="equ" val="4">
            <dgm:alg type="composite">
              <dgm:param type="ar" val="2.4437"/>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r" for="ch" forName="Parent4" refType="w" fact="0.1943"/>
              <dgm:constr type="t" for="ch" forName="Parent4" refType="h" fact="0.2022"/>
              <dgm:constr type="w" for="ch" forName="Parent4" refType="w" fact="0.1555"/>
              <dgm:constr type="h" for="ch" forName="Parent4" refType="h" fact="0.3799"/>
              <dgm:constr type="r" for="ch" forName="Parent3" refType="w" fact="0.4353"/>
              <dgm:constr type="t" for="ch" forName="Parent3" refType="h" fact="0.2022"/>
              <dgm:constr type="w" for="ch" forName="Parent3" refType="w" fact="0.1555"/>
              <dgm:constr type="h" for="ch" forName="Parent3" refType="h" fact="0.3799"/>
              <dgm:constr type="r" for="ch" forName="Parent2" refType="w" fact="0.6763"/>
              <dgm:constr type="t" for="ch" forName="Parent2" refType="h" fact="0.2022"/>
              <dgm:constr type="w" for="ch" forName="Parent2" refType="w" fact="0.1555"/>
              <dgm:constr type="h" for="ch" forName="Parent2" refType="h" fact="0.3799"/>
              <dgm:constr type="r" for="ch" forName="Parent1" refType="w" fact="0.9173"/>
              <dgm:constr type="t" for="ch" forName="Parent1" refType="h" fact="0.2022"/>
              <dgm:constr type="w" for="ch" forName="Parent1" refType="w" fact="0.1555"/>
              <dgm:constr type="h" for="ch" forName="Parent1" refType="h" fact="0.3799"/>
              <dgm:constr type="r" for="ch" forName="Accent4" refType="w" fact="0.2332"/>
              <dgm:constr type="t" for="ch" forName="Accent4" refType="h" fact="0.1072"/>
              <dgm:constr type="w" for="ch" forName="Accent4" refType="w" fact="0.2332"/>
              <dgm:constr type="h" for="ch" forName="Accent4" refType="h" fact="0.5699"/>
              <dgm:constr type="r" for="ch" forName="ParentBackground4" refType="w" fact="0.2254"/>
              <dgm:constr type="t" for="ch" forName="ParentBackground4" refType="h" fact="0.1262"/>
              <dgm:constr type="w" for="ch" forName="ParentBackground4" refType="w" fact="0.2177"/>
              <dgm:constr type="h" for="ch" forName="ParentBackground4" refType="h" fact="0.5319"/>
              <dgm:constr type="r" for="ch" forName="Child4" refType="w" fact="0.2254"/>
              <dgm:constr type="t" for="ch" forName="Child4" refType="h" fact="0.6876"/>
              <dgm:constr type="w" for="ch" forName="Child4" refType="w" fact="0.2177"/>
              <dgm:constr type="h" for="ch" forName="Child4" refType="h" fact="0.3124"/>
              <dgm:constr type="r" for="ch" forName="Accent3" refType="w" fact="0.5235"/>
              <dgm:constr type="t" for="ch" forName="Accent3" refType="h" fact="-0.0109"/>
              <dgm:constr type="w" for="ch" forName="Accent3" refType="w" fact="0.3298"/>
              <dgm:constr type="h" for="ch" forName="Accent3" refType="h" fact="0.806"/>
              <dgm:constr type="r" for="ch" forName="ParentBackground3" refType="w" fact="0.4664"/>
              <dgm:constr type="t" for="ch" forName="ParentBackground3" refType="h" fact="0.1262"/>
              <dgm:constr type="w" for="ch" forName="ParentBackground3" refType="w" fact="0.2177"/>
              <dgm:constr type="h" for="ch" forName="ParentBackground3" refType="h" fact="0.5319"/>
              <dgm:constr type="r" for="ch" forName="Child3" refType="w" fact="0.4664"/>
              <dgm:constr type="t" for="ch" forName="Child3" refType="h" fact="0.6876"/>
              <dgm:constr type="w" for="ch" forName="Child3" refType="w" fact="0.2177"/>
              <dgm:constr type="h" for="ch" forName="Child3" refType="h" fact="0.3124"/>
              <dgm:constr type="r" for="ch" forName="Accent2" refType="w" fact="0.7635"/>
              <dgm:constr type="t" for="ch" forName="Accent2" refType="h" fact="-0.0109"/>
              <dgm:constr type="w" for="ch" forName="Accent2" refType="w" fact="0.3298"/>
              <dgm:constr type="h" for="ch" forName="Accent2" refType="h" fact="0.806"/>
              <dgm:constr type="r" for="ch" forName="ParentBackground2" refType="w" fact="0.7074"/>
              <dgm:constr type="t" for="ch" forName="ParentBackground2" refType="h" fact="0.1262"/>
              <dgm:constr type="w" for="ch" forName="ParentBackground2" refType="w" fact="0.2177"/>
              <dgm:constr type="h" for="ch" forName="ParentBackground2" refType="h" fact="0.5319"/>
              <dgm:constr type="r" for="ch" forName="Child2" refType="w" fact="0.7074"/>
              <dgm:constr type="t" for="ch" forName="Child2" refType="h" fact="0.6876"/>
              <dgm:constr type="w" for="ch" forName="Child2" refType="w" fact="0.2177"/>
              <dgm:constr type="h" for="ch" forName="Child2" refType="h" fact="0.3124"/>
              <dgm:constr type="r" for="ch" forName="Accent1" refType="w" fact="1.0045"/>
              <dgm:constr type="t" for="ch" forName="Accent1" refType="h" fact="-0.0109"/>
              <dgm:constr type="w" for="ch" forName="Accent1" refType="w" fact="0.3298"/>
              <dgm:constr type="h" for="ch" forName="Accent1" refType="h" fact="0.806"/>
              <dgm:constr type="r" for="ch" forName="ParentBackground1" refType="w" fact="0.9484"/>
              <dgm:constr type="t" for="ch" forName="ParentBackground1" refType="h" fact="0.1262"/>
              <dgm:constr type="w" for="ch" forName="ParentBackground1" refType="w" fact="0.2177"/>
              <dgm:constr type="h" for="ch" forName="ParentBackground1" refType="h" fact="0.5319"/>
              <dgm:constr type="r" for="ch" forName="Child1" refType="w" fact="0.9484"/>
              <dgm:constr type="t" for="ch" forName="Child1" refType="h" fact="0.6876"/>
              <dgm:constr type="w" for="ch" forName="Child1" refType="w" fact="0.2177"/>
              <dgm:constr type="h" for="ch" forName="Child1" refType="h" fact="0.3124"/>
            </dgm:constrLst>
          </dgm:if>
          <dgm:if name="Name21" axis="ch" ptType="node" func="cnt" op="equ" val="5">
            <dgm:alg type="composite">
              <dgm:param type="ar" val="3.0325"/>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r" for="ch" forName="Parent5" refType="w" fact="0.1566"/>
              <dgm:constr type="t" for="ch" forName="Parent5" refType="h" fact="0.2022"/>
              <dgm:constr type="w" for="ch" forName="Parent5" refType="w" fact="0.1253"/>
              <dgm:constr type="h" for="ch" forName="Parent5" refType="h" fact="0.3799"/>
              <dgm:constr type="r" for="ch" forName="Parent4" refType="w" fact="0.3508"/>
              <dgm:constr type="t" for="ch" forName="Parent4" refType="h" fact="0.2022"/>
              <dgm:constr type="w" for="ch" forName="Parent4" refType="w" fact="0.1253"/>
              <dgm:constr type="h" for="ch" forName="Parent4" refType="h" fact="0.3799"/>
              <dgm:constr type="r" for="ch" forName="Parent3" refType="w" fact="0.545"/>
              <dgm:constr type="t" for="ch" forName="Parent3" refType="h" fact="0.2022"/>
              <dgm:constr type="w" for="ch" forName="Parent3" refType="w" fact="0.1253"/>
              <dgm:constr type="h" for="ch" forName="Parent3" refType="h" fact="0.3799"/>
              <dgm:constr type="r" for="ch" forName="Parent2" refType="w" fact="0.7391"/>
              <dgm:constr type="t" for="ch" forName="Parent2" refType="h" fact="0.2022"/>
              <dgm:constr type="w" for="ch" forName="Parent2" refType="w" fact="0.1253"/>
              <dgm:constr type="h" for="ch" forName="Parent2" refType="h" fact="0.3799"/>
              <dgm:constr type="r" for="ch" forName="Parent1" refType="w" fact="0.9333"/>
              <dgm:constr type="t" for="ch" forName="Parent1" refType="h" fact="0.2022"/>
              <dgm:constr type="w" for="ch" forName="Parent1" refType="w" fact="0.1253"/>
              <dgm:constr type="h" for="ch" forName="Parent1" refType="h" fact="0.3799"/>
              <dgm:constr type="r" for="ch" forName="Accent5" refType="w" fact="0.1879"/>
              <dgm:constr type="t" for="ch" forName="Accent5" refType="h" fact="0.1072"/>
              <dgm:constr type="w" for="ch" forName="Accent5" refType="w" fact="0.1879"/>
              <dgm:constr type="h" for="ch" forName="Accent5" refType="h" fact="0.5699"/>
              <dgm:constr type="r" for="ch" forName="ParentBackground5" refType="w" fact="0.1817"/>
              <dgm:constr type="t" for="ch" forName="ParentBackground5" refType="h" fact="0.1262"/>
              <dgm:constr type="w" for="ch" forName="ParentBackground5" refType="w" fact="0.1754"/>
              <dgm:constr type="h" for="ch" forName="ParentBackground5" refType="h" fact="0.5319"/>
              <dgm:constr type="r" for="ch" forName="Child5" refType="w" fact="0.1817"/>
              <dgm:constr type="t" for="ch" forName="Child5" refType="h" fact="0.6876"/>
              <dgm:constr type="w" for="ch" forName="Child5" refType="w" fact="0.1754"/>
              <dgm:constr type="h" for="ch" forName="Child5" refType="h" fact="0.3124"/>
              <dgm:constr type="r" for="ch" forName="Accent4" refType="w" fact="0.4211"/>
              <dgm:constr type="t" for="ch" forName="Accent4" refType="h" fact="-0.0109"/>
              <dgm:constr type="w" for="ch" forName="Accent4" refType="w" fact="0.2657"/>
              <dgm:constr type="h" for="ch" forName="Accent4" refType="h" fact="0.806"/>
              <dgm:constr type="r" for="ch" forName="ParentBackground4" refType="w" fact="0.3758"/>
              <dgm:constr type="t" for="ch" forName="ParentBackground4" refType="h" fact="0.1262"/>
              <dgm:constr type="w" for="ch" forName="ParentBackground4" refType="w" fact="0.1754"/>
              <dgm:constr type="h" for="ch" forName="ParentBackground4" refType="h" fact="0.5319"/>
              <dgm:constr type="r" for="ch" forName="Child4" refType="w" fact="0.3758"/>
              <dgm:constr type="t" for="ch" forName="Child4" refType="h" fact="0.6876"/>
              <dgm:constr type="w" for="ch" forName="Child4" refType="w" fact="0.1754"/>
              <dgm:constr type="h" for="ch" forName="Child4" refType="h" fact="0.3124"/>
              <dgm:constr type="r" for="ch" forName="Accent3" refType="w" fact="0.6152"/>
              <dgm:constr type="t" for="ch" forName="Accent3" refType="h" fact="-0.0109"/>
              <dgm:constr type="w" for="ch" forName="Accent3" refType="w" fact="0.2657"/>
              <dgm:constr type="h" for="ch" forName="Accent3" refType="h" fact="0.806"/>
              <dgm:constr type="r" for="ch" forName="ParentBackground3" refType="w" fact="0.57"/>
              <dgm:constr type="t" for="ch" forName="ParentBackground3" refType="h" fact="0.1262"/>
              <dgm:constr type="w" for="ch" forName="ParentBackground3" refType="w" fact="0.1754"/>
              <dgm:constr type="h" for="ch" forName="ParentBackground3" refType="h" fact="0.5319"/>
              <dgm:constr type="r" for="ch" forName="Child3" refType="w" fact="0.57"/>
              <dgm:constr type="t" for="ch" forName="Child3" refType="h" fact="0.6876"/>
              <dgm:constr type="w" for="ch" forName="Child3" refType="w" fact="0.1754"/>
              <dgm:constr type="h" for="ch" forName="Child3" refType="h" fact="0.3124"/>
              <dgm:constr type="r" for="ch" forName="Accent2" refType="w" fact="0.8094"/>
              <dgm:constr type="t" for="ch" forName="Accent2" refType="h" fact="-0.0109"/>
              <dgm:constr type="w" for="ch" forName="Accent2" refType="w" fact="0.2657"/>
              <dgm:constr type="h" for="ch" forName="Accent2" refType="h" fact="0.806"/>
              <dgm:constr type="r" for="ch" forName="ParentBackground2" refType="w" fact="0.7642"/>
              <dgm:constr type="t" for="ch" forName="ParentBackground2" refType="h" fact="0.1262"/>
              <dgm:constr type="w" for="ch" forName="ParentBackground2" refType="w" fact="0.1754"/>
              <dgm:constr type="h" for="ch" forName="ParentBackground2" refType="h" fact="0.5319"/>
              <dgm:constr type="r" for="ch" forName="Child2" refType="w" fact="0.7642"/>
              <dgm:constr type="t" for="ch" forName="Child2" refType="h" fact="0.6876"/>
              <dgm:constr type="w" for="ch" forName="Child2" refType="w" fact="0.1754"/>
              <dgm:constr type="h" for="ch" forName="Child2" refType="h" fact="0.3124"/>
              <dgm:constr type="r" for="ch" forName="Accent1" refType="w" fact="1.0036"/>
              <dgm:constr type="t" for="ch" forName="Accent1" refType="h" fact="-0.0109"/>
              <dgm:constr type="w" for="ch" forName="Accent1" refType="w" fact="0.2657"/>
              <dgm:constr type="h" for="ch" forName="Accent1" refType="h" fact="0.806"/>
              <dgm:constr type="r" for="ch" forName="ParentBackground1" refType="w" fact="0.9584"/>
              <dgm:constr type="t" for="ch" forName="ParentBackground1" refType="h" fact="0.1262"/>
              <dgm:constr type="w" for="ch" forName="ParentBackground1" refType="w" fact="0.1754"/>
              <dgm:constr type="h" for="ch" forName="ParentBackground1" refType="h" fact="0.5319"/>
              <dgm:constr type="r" for="ch" forName="Child1" refType="w" fact="0.9584"/>
              <dgm:constr type="t" for="ch" forName="Child1" refType="h" fact="0.6876"/>
              <dgm:constr type="w" for="ch" forName="Child1" refType="w" fact="0.1754"/>
              <dgm:constr type="h" for="ch" forName="Child1" refType="h" fact="0.3124"/>
            </dgm:constrLst>
          </dgm:if>
          <dgm:if name="Name22" axis="ch" ptType="node" func="cnt" op="equ" val="6">
            <dgm:alg type="composite">
              <dgm:param type="ar" val="3.621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r" for="ch" forName="Parent6" refType="w" fact="0.1311"/>
              <dgm:constr type="t" for="ch" forName="Parent6" refType="h" fact="0.2022"/>
              <dgm:constr type="w" for="ch" forName="Parent6" refType="w" fact="0.1049"/>
              <dgm:constr type="h" for="ch" forName="Parent6" refType="h" fact="0.3799"/>
              <dgm:constr type="r" for="ch" forName="Parent5" refType="w" fact="0.2937"/>
              <dgm:constr type="t" for="ch" forName="Parent5" refType="h" fact="0.2022"/>
              <dgm:constr type="w" for="ch" forName="Parent5" refType="w" fact="0.1049"/>
              <dgm:constr type="h" for="ch" forName="Parent5" refType="h" fact="0.3799"/>
              <dgm:constr type="r" for="ch" forName="Parent4" refType="w" fact="0.4563"/>
              <dgm:constr type="t" for="ch" forName="Parent4" refType="h" fact="0.2022"/>
              <dgm:constr type="w" for="ch" forName="Parent4" refType="w" fact="0.1049"/>
              <dgm:constr type="h" for="ch" forName="Parent4" refType="h" fact="0.3799"/>
              <dgm:constr type="r" for="ch" forName="Parent3" refType="w" fact="0.619"/>
              <dgm:constr type="t" for="ch" forName="Parent3" refType="h" fact="0.2022"/>
              <dgm:constr type="w" for="ch" forName="Parent3" refType="w" fact="0.1049"/>
              <dgm:constr type="h" for="ch" forName="Parent3" refType="h" fact="0.3799"/>
              <dgm:constr type="r" for="ch" forName="Parent2" refType="w" fact="0.7816"/>
              <dgm:constr type="t" for="ch" forName="Parent2" refType="h" fact="0.2022"/>
              <dgm:constr type="w" for="ch" forName="Parent2" refType="w" fact="0.1049"/>
              <dgm:constr type="h" for="ch" forName="Parent2" refType="h" fact="0.3799"/>
              <dgm:constr type="r" for="ch" forName="Parent1" refType="w" fact="0.9442"/>
              <dgm:constr type="t" for="ch" forName="Parent1" refType="h" fact="0.2022"/>
              <dgm:constr type="w" for="ch" forName="Parent1" refType="w" fact="0.1049"/>
              <dgm:constr type="h" for="ch" forName="Parent1" refType="h" fact="0.3799"/>
              <dgm:constr type="r" for="ch" forName="Accent6" refType="w" fact="0.1574"/>
              <dgm:constr type="t" for="ch" forName="Accent6" refType="h" fact="0.1072"/>
              <dgm:constr type="w" for="ch" forName="Accent6" refType="w" fact="0.1574"/>
              <dgm:constr type="h" for="ch" forName="Accent6" refType="h" fact="0.5699"/>
              <dgm:constr type="r" for="ch" forName="ParentBackground6" refType="w" fact="0.1521"/>
              <dgm:constr type="t" for="ch" forName="ParentBackground6" refType="h" fact="0.1262"/>
              <dgm:constr type="w" for="ch" forName="ParentBackground6" refType="w" fact="0.1469"/>
              <dgm:constr type="h" for="ch" forName="ParentBackground6" refType="h" fact="0.5319"/>
              <dgm:constr type="r" for="ch" forName="Child6" refType="w" fact="0.1521"/>
              <dgm:constr type="t" for="ch" forName="Child6" refType="h" fact="0.6876"/>
              <dgm:constr type="w" for="ch" forName="Child6" refType="w" fact="0.1469"/>
              <dgm:constr type="h" for="ch" forName="Child6" refType="h" fact="0.3124"/>
              <dgm:constr type="r" for="ch" forName="Accent5" refType="w" fact="0.3526"/>
              <dgm:constr type="t" for="ch" forName="Accent5" refType="h" fact="-0.0109"/>
              <dgm:constr type="w" for="ch" forName="Accent5" refType="w" fact="0.2226"/>
              <dgm:constr type="h" for="ch" forName="Accent5" refType="h" fact="0.806"/>
              <dgm:constr type="r" for="ch" forName="ParentBackground5" refType="w" fact="0.3147"/>
              <dgm:constr type="t" for="ch" forName="ParentBackground5" refType="h" fact="0.1262"/>
              <dgm:constr type="w" for="ch" forName="ParentBackground5" refType="w" fact="0.1469"/>
              <dgm:constr type="h" for="ch" forName="ParentBackground5" refType="h" fact="0.5319"/>
              <dgm:constr type="r" for="ch" forName="Child5" refType="w" fact="0.3147"/>
              <dgm:constr type="t" for="ch" forName="Child5" refType="h" fact="0.6876"/>
              <dgm:constr type="w" for="ch" forName="Child5" refType="w" fact="0.1469"/>
              <dgm:constr type="h" for="ch" forName="Child5" refType="h" fact="0.3124"/>
              <dgm:constr type="r" for="ch" forName="Accent4" refType="w" fact="0.5152"/>
              <dgm:constr type="t" for="ch" forName="Accent4" refType="h" fact="-0.0109"/>
              <dgm:constr type="w" for="ch" forName="Accent4" refType="w" fact="0.2226"/>
              <dgm:constr type="h" for="ch" forName="Accent4" refType="h" fact="0.806"/>
              <dgm:constr type="r" for="ch" forName="ParentBackground4" refType="w" fact="0.4773"/>
              <dgm:constr type="t" for="ch" forName="ParentBackground4" refType="h" fact="0.1262"/>
              <dgm:constr type="w" for="ch" forName="ParentBackground4" refType="w" fact="0.1469"/>
              <dgm:constr type="h" for="ch" forName="ParentBackground4" refType="h" fact="0.5319"/>
              <dgm:constr type="r" for="ch" forName="Child4" refType="w" fact="0.4773"/>
              <dgm:constr type="t" for="ch" forName="Child4" refType="h" fact="0.6876"/>
              <dgm:constr type="w" for="ch" forName="Child4" refType="w" fact="0.1469"/>
              <dgm:constr type="h" for="ch" forName="Child4" refType="h" fact="0.3124"/>
              <dgm:constr type="r" for="ch" forName="Accent3" refType="w" fact="0.6778"/>
              <dgm:constr type="t" for="ch" forName="Accent3" refType="h" fact="-0.0109"/>
              <dgm:constr type="w" for="ch" forName="Accent3" refType="w" fact="0.2226"/>
              <dgm:constr type="h" for="ch" forName="Accent3" refType="h" fact="0.806"/>
              <dgm:constr type="r" for="ch" forName="ParentBackground3" refType="w" fact="0.6399"/>
              <dgm:constr type="t" for="ch" forName="ParentBackground3" refType="h" fact="0.1262"/>
              <dgm:constr type="w" for="ch" forName="ParentBackground3" refType="w" fact="0.1469"/>
              <dgm:constr type="h" for="ch" forName="ParentBackground3" refType="h" fact="0.5319"/>
              <dgm:constr type="r" for="ch" forName="Child3" refType="w" fact="0.6399"/>
              <dgm:constr type="t" for="ch" forName="Child3" refType="h" fact="0.6876"/>
              <dgm:constr type="w" for="ch" forName="Child3" refType="w" fact="0.1469"/>
              <dgm:constr type="h" for="ch" forName="Child3" refType="h" fact="0.3124"/>
              <dgm:constr type="r" for="ch" forName="Accent2" refType="w" fact="0.8404"/>
              <dgm:constr type="t" for="ch" forName="Accent2" refType="h" fact="-0.0109"/>
              <dgm:constr type="w" for="ch" forName="Accent2" refType="w" fact="0.2226"/>
              <dgm:constr type="h" for="ch" forName="Accent2" refType="h" fact="0.806"/>
              <dgm:constr type="r" for="ch" forName="ParentBackground2" refType="w" fact="0.8025"/>
              <dgm:constr type="t" for="ch" forName="ParentBackground2" refType="h" fact="0.1262"/>
              <dgm:constr type="w" for="ch" forName="ParentBackground2" refType="w" fact="0.1469"/>
              <dgm:constr type="h" for="ch" forName="ParentBackground2" refType="h" fact="0.5319"/>
              <dgm:constr type="r" for="ch" forName="Child2" refType="w" fact="0.8025"/>
              <dgm:constr type="t" for="ch" forName="Child2" refType="h" fact="0.6876"/>
              <dgm:constr type="w" for="ch" forName="Child2" refType="w" fact="0.1469"/>
              <dgm:constr type="h" for="ch" forName="Child2" refType="h" fact="0.3124"/>
              <dgm:constr type="r" for="ch" forName="Accent1" refType="w" fact="1.003"/>
              <dgm:constr type="t" for="ch" forName="Accent1" refType="h" fact="-0.0109"/>
              <dgm:constr type="w" for="ch" forName="Accent1" refType="w" fact="0.2226"/>
              <dgm:constr type="h" for="ch" forName="Accent1" refType="h" fact="0.806"/>
              <dgm:constr type="r" for="ch" forName="ParentBackground1" refType="w" fact="0.9652"/>
              <dgm:constr type="t" for="ch" forName="ParentBackground1" refType="h" fact="0.1262"/>
              <dgm:constr type="w" for="ch" forName="ParentBackground1" refType="w" fact="0.1469"/>
              <dgm:constr type="h" for="ch" forName="ParentBackground1" refType="h" fact="0.5319"/>
              <dgm:constr type="r" for="ch" forName="Child1" refType="w" fact="0.9652"/>
              <dgm:constr type="t" for="ch" forName="Child1" refType="h" fact="0.6876"/>
              <dgm:constr type="w" for="ch" forName="Child1" refType="w" fact="0.1469"/>
              <dgm:constr type="h" for="ch" forName="Child1" refType="h" fact="0.3124"/>
            </dgm:constrLst>
          </dgm:if>
          <dgm:if name="Name23" axis="ch" ptType="node" func="cnt" op="equ" val="7">
            <dgm:alg type="composite">
              <dgm:param type="ar" val="4.210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r" for="ch" forName="Parent7" refType="w" fact="0.1128"/>
              <dgm:constr type="t" for="ch" forName="Parent7" refType="h" fact="0.2022"/>
              <dgm:constr type="w" for="ch" forName="Parent7" refType="w" fact="0.0902"/>
              <dgm:constr type="h" for="ch" forName="Parent7" refType="h" fact="0.3799"/>
              <dgm:constr type="r" for="ch" forName="Parent6" refType="w" fact="0.2527"/>
              <dgm:constr type="t" for="ch" forName="Parent6" refType="h" fact="0.2022"/>
              <dgm:constr type="w" for="ch" forName="Parent6" refType="w" fact="0.0902"/>
              <dgm:constr type="h" for="ch" forName="Parent6" refType="h" fact="0.3799"/>
              <dgm:constr type="r" for="ch" forName="Parent5" refType="w" fact="0.3925"/>
              <dgm:constr type="t" for="ch" forName="Parent5" refType="h" fact="0.2022"/>
              <dgm:constr type="w" for="ch" forName="Parent5" refType="w" fact="0.0902"/>
              <dgm:constr type="h" for="ch" forName="Parent5" refType="h" fact="0.3799"/>
              <dgm:constr type="r" for="ch" forName="Parent4" refType="w" fact="0.5324"/>
              <dgm:constr type="t" for="ch" forName="Parent4" refType="h" fact="0.2022"/>
              <dgm:constr type="w" for="ch" forName="Parent4" refType="w" fact="0.0902"/>
              <dgm:constr type="h" for="ch" forName="Parent4" refType="h" fact="0.3799"/>
              <dgm:constr type="r" for="ch" forName="Parent3" refType="w" fact="0.6723"/>
              <dgm:constr type="t" for="ch" forName="Parent3" refType="h" fact="0.2022"/>
              <dgm:constr type="w" for="ch" forName="Parent3" refType="w" fact="0.0902"/>
              <dgm:constr type="h" for="ch" forName="Parent3" refType="h" fact="0.3799"/>
              <dgm:constr type="r" for="ch" forName="Parent2" refType="w" fact="0.8121"/>
              <dgm:constr type="t" for="ch" forName="Parent2" refType="h" fact="0.2022"/>
              <dgm:constr type="w" for="ch" forName="Parent2" refType="w" fact="0.0902"/>
              <dgm:constr type="h" for="ch" forName="Parent2" refType="h" fact="0.3799"/>
              <dgm:constr type="r" for="ch" forName="Parent1" refType="w" fact="0.952"/>
              <dgm:constr type="t" for="ch" forName="Parent1" refType="h" fact="0.2022"/>
              <dgm:constr type="w" for="ch" forName="Parent1" refType="w" fact="0.0902"/>
              <dgm:constr type="h" for="ch" forName="Parent1" refType="h" fact="0.3799"/>
              <dgm:constr type="r" for="ch" forName="Accent7" refType="w" fact="0.1354"/>
              <dgm:constr type="t" for="ch" forName="Accent7" refType="h" fact="0.1072"/>
              <dgm:constr type="w" for="ch" forName="Accent7" refType="w" fact="0.1354"/>
              <dgm:constr type="h" for="ch" forName="Accent7" refType="h" fact="0.5699"/>
              <dgm:constr type="r" for="ch" forName="ParentBackground7" refType="w" fact="0.1308"/>
              <dgm:constr type="t" for="ch" forName="ParentBackground7" refType="h" fact="0.1262"/>
              <dgm:constr type="w" for="ch" forName="ParentBackground7" refType="w" fact="0.1263"/>
              <dgm:constr type="h" for="ch" forName="ParentBackground7" refType="h" fact="0.5319"/>
              <dgm:constr type="r" for="ch" forName="Child7" refType="w" fact="0.1308"/>
              <dgm:constr type="t" for="ch" forName="Child7" refType="h" fact="0.6876"/>
              <dgm:constr type="w" for="ch" forName="Child7" refType="w" fact="0.1263"/>
              <dgm:constr type="h" for="ch" forName="Child7" refType="h" fact="0.3124"/>
              <dgm:constr type="r" for="ch" forName="Accent6" refType="w" fact="0.3033"/>
              <dgm:constr type="t" for="ch" forName="Accent6" refType="h" fact="-0.0109"/>
              <dgm:constr type="w" for="ch" forName="Accent6" refType="w" fact="0.1915"/>
              <dgm:constr type="h" for="ch" forName="Accent6" refType="h" fact="0.806"/>
              <dgm:constr type="r" for="ch" forName="ParentBackground6" refType="w" fact="0.2707"/>
              <dgm:constr type="t" for="ch" forName="ParentBackground6" refType="h" fact="0.1262"/>
              <dgm:constr type="w" for="ch" forName="ParentBackground6" refType="w" fact="0.1263"/>
              <dgm:constr type="h" for="ch" forName="ParentBackground6" refType="h" fact="0.5319"/>
              <dgm:constr type="r" for="ch" forName="Child6" refType="w" fact="0.2707"/>
              <dgm:constr type="t" for="ch" forName="Child6" refType="h" fact="0.6876"/>
              <dgm:constr type="w" for="ch" forName="Child6" refType="w" fact="0.1263"/>
              <dgm:constr type="h" for="ch" forName="Child6" refType="h" fact="0.3124"/>
              <dgm:constr type="r" for="ch" forName="Accent5" refType="w" fact="0.4431"/>
              <dgm:constr type="t" for="ch" forName="Accent5" refType="h" fact="-0.0109"/>
              <dgm:constr type="w" for="ch" forName="Accent5" refType="w" fact="0.1915"/>
              <dgm:constr type="h" for="ch" forName="Accent5" refType="h" fact="0.806"/>
              <dgm:constr type="r" for="ch" forName="ParentBackground5" refType="w" fact="0.4106"/>
              <dgm:constr type="t" for="ch" forName="ParentBackground5" refType="h" fact="0.1262"/>
              <dgm:constr type="w" for="ch" forName="ParentBackground5" refType="w" fact="0.1263"/>
              <dgm:constr type="h" for="ch" forName="ParentBackground5" refType="h" fact="0.5319"/>
              <dgm:constr type="r" for="ch" forName="Child5" refType="w" fact="0.4106"/>
              <dgm:constr type="t" for="ch" forName="Child5" refType="h" fact="0.6876"/>
              <dgm:constr type="w" for="ch" forName="Child5" refType="w" fact="0.1263"/>
              <dgm:constr type="h" for="ch" forName="Child5" refType="h" fact="0.3124"/>
              <dgm:constr type="r" for="ch" forName="Accent4" refType="w" fact="0.583"/>
              <dgm:constr type="t" for="ch" forName="Accent4" refType="h" fact="-0.0109"/>
              <dgm:constr type="w" for="ch" forName="Accent4" refType="w" fact="0.1915"/>
              <dgm:constr type="h" for="ch" forName="Accent4" refType="h" fact="0.806"/>
              <dgm:constr type="r" for="ch" forName="ParentBackground4" refType="w" fact="0.5504"/>
              <dgm:constr type="t" for="ch" forName="ParentBackground4" refType="h" fact="0.1262"/>
              <dgm:constr type="w" for="ch" forName="ParentBackground4" refType="w" fact="0.1263"/>
              <dgm:constr type="h" for="ch" forName="ParentBackground4" refType="h" fact="0.5319"/>
              <dgm:constr type="r" for="ch" forName="Child4" refType="w" fact="0.5504"/>
              <dgm:constr type="t" for="ch" forName="Child4" refType="h" fact="0.6876"/>
              <dgm:constr type="w" for="ch" forName="Child4" refType="w" fact="0.1263"/>
              <dgm:constr type="h" for="ch" forName="Child4" refType="h" fact="0.3124"/>
              <dgm:constr type="r" for="ch" forName="Accent3" refType="w" fact="0.7229"/>
              <dgm:constr type="t" for="ch" forName="Accent3" refType="h" fact="-0.0109"/>
              <dgm:constr type="w" for="ch" forName="Accent3" refType="w" fact="0.1915"/>
              <dgm:constr type="h" for="ch" forName="Accent3" refType="h" fact="0.806"/>
              <dgm:constr type="r" for="ch" forName="ParentBackground3" refType="w" fact="0.6903"/>
              <dgm:constr type="t" for="ch" forName="ParentBackground3" refType="h" fact="0.1262"/>
              <dgm:constr type="w" for="ch" forName="ParentBackground3" refType="w" fact="0.1263"/>
              <dgm:constr type="h" for="ch" forName="ParentBackground3" refType="h" fact="0.5319"/>
              <dgm:constr type="r" for="ch" forName="Child3" refType="w" fact="0.6903"/>
              <dgm:constr type="t" for="ch" forName="Child3" refType="h" fact="0.6876"/>
              <dgm:constr type="w" for="ch" forName="Child3" refType="w" fact="0.1263"/>
              <dgm:constr type="h" for="ch" forName="Child3" refType="h" fact="0.3124"/>
              <dgm:constr type="r" for="ch" forName="Accent2" refType="w" fact="0.8627"/>
              <dgm:constr type="t" for="ch" forName="Accent2" refType="h" fact="-0.0109"/>
              <dgm:constr type="w" for="ch" forName="Accent2" refType="w" fact="0.1915"/>
              <dgm:constr type="h" for="ch" forName="Accent2" refType="h" fact="0.806"/>
              <dgm:constr type="r" for="ch" forName="ParentBackground2" refType="w" fact="0.8302"/>
              <dgm:constr type="t" for="ch" forName="ParentBackground2" refType="h" fact="0.1262"/>
              <dgm:constr type="w" for="ch" forName="ParentBackground2" refType="w" fact="0.1263"/>
              <dgm:constr type="h" for="ch" forName="ParentBackground2" refType="h" fact="0.5319"/>
              <dgm:constr type="r" for="ch" forName="Child2" refType="w" fact="0.8302"/>
              <dgm:constr type="t" for="ch" forName="Child2" refType="h" fact="0.6876"/>
              <dgm:constr type="w" for="ch" forName="Child2" refType="w" fact="0.1263"/>
              <dgm:constr type="h" for="ch" forName="Child2" refType="h" fact="0.3124"/>
              <dgm:constr type="r" for="ch" forName="Accent1" refType="w" fact="1.0026"/>
              <dgm:constr type="t" for="ch" forName="Accent1" refType="h" fact="-0.0109"/>
              <dgm:constr type="w" for="ch" forName="Accent1" refType="w" fact="0.1915"/>
              <dgm:constr type="h" for="ch" forName="Accent1" refType="h" fact="0.806"/>
              <dgm:constr type="r" for="ch" forName="ParentBackground1" refType="w" fact="0.97"/>
              <dgm:constr type="t" for="ch" forName="ParentBackground1" refType="h" fact="0.1262"/>
              <dgm:constr type="w" for="ch" forName="ParentBackground1" refType="w" fact="0.1263"/>
              <dgm:constr type="h" for="ch" forName="ParentBackground1" refType="h" fact="0.5319"/>
              <dgm:constr type="r" for="ch" forName="Child1" refType="w" fact="0.97"/>
              <dgm:constr type="t" for="ch" forName="Child1" refType="h" fact="0.6876"/>
              <dgm:constr type="w" for="ch" forName="Child1" refType="w" fact="0.1263"/>
              <dgm:constr type="h" for="ch" forName="Child1" refType="h" fact="0.3124"/>
            </dgm:constrLst>
          </dgm:if>
          <dgm:if name="Name24" axis="ch" ptType="node" func="cnt" op="equ" val="8">
            <dgm:alg type="composite">
              <dgm:param type="ar" val="4.799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r" for="ch" forName="Parent8" refType="w" fact="0.099"/>
              <dgm:constr type="t" for="ch" forName="Parent8" refType="h" fact="0.2022"/>
              <dgm:constr type="w" for="ch" forName="Parent8" refType="w" fact="0.0792"/>
              <dgm:constr type="h" for="ch" forName="Parent8" refType="h" fact="0.3799"/>
              <dgm:constr type="r" for="ch" forName="Parent7" refType="w" fact="0.2217"/>
              <dgm:constr type="t" for="ch" forName="Parent7" refType="h" fact="0.2022"/>
              <dgm:constr type="w" for="ch" forName="Parent7" refType="w" fact="0.0792"/>
              <dgm:constr type="h" for="ch" forName="Parent7" refType="h" fact="0.3799"/>
              <dgm:constr type="r" for="ch" forName="Parent6" refType="w" fact="0.3444"/>
              <dgm:constr type="t" for="ch" forName="Parent6" refType="h" fact="0.2022"/>
              <dgm:constr type="w" for="ch" forName="Parent6" refType="w" fact="0.0792"/>
              <dgm:constr type="h" for="ch" forName="Parent6" refType="h" fact="0.3799"/>
              <dgm:constr type="r" for="ch" forName="Parent5" refType="w" fact="0.4671"/>
              <dgm:constr type="t" for="ch" forName="Parent5" refType="h" fact="0.2022"/>
              <dgm:constr type="w" for="ch" forName="Parent5" refType="w" fact="0.0792"/>
              <dgm:constr type="h" for="ch" forName="Parent5" refType="h" fact="0.3799"/>
              <dgm:constr type="r" for="ch" forName="Parent4" refType="w" fact="0.5898"/>
              <dgm:constr type="t" for="ch" forName="Parent4" refType="h" fact="0.2022"/>
              <dgm:constr type="w" for="ch" forName="Parent4" refType="w" fact="0.0792"/>
              <dgm:constr type="h" for="ch" forName="Parent4" refType="h" fact="0.3799"/>
              <dgm:constr type="r" for="ch" forName="Parent3" refType="w" fact="0.7125"/>
              <dgm:constr type="t" for="ch" forName="Parent3" refType="h" fact="0.2022"/>
              <dgm:constr type="w" for="ch" forName="Parent3" refType="w" fact="0.0792"/>
              <dgm:constr type="h" for="ch" forName="Parent3" refType="h" fact="0.3799"/>
              <dgm:constr type="r" for="ch" forName="Parent2" refType="w" fact="0.8352"/>
              <dgm:constr type="t" for="ch" forName="Parent2" refType="h" fact="0.2022"/>
              <dgm:constr type="w" for="ch" forName="Parent2" refType="w" fact="0.0792"/>
              <dgm:constr type="h" for="ch" forName="Parent2" refType="h" fact="0.3799"/>
              <dgm:constr type="r" for="ch" forName="Parent1" refType="w" fact="0.9579"/>
              <dgm:constr type="t" for="ch" forName="Parent1" refType="h" fact="0.2022"/>
              <dgm:constr type="w" for="ch" forName="Parent1" refType="w" fact="0.0792"/>
              <dgm:constr type="h" for="ch" forName="Parent1" refType="h" fact="0.3799"/>
              <dgm:constr type="r" for="ch" forName="Accent8" refType="w" fact="0.1187"/>
              <dgm:constr type="t" for="ch" forName="Accent8" refType="h" fact="0.1072"/>
              <dgm:constr type="w" for="ch" forName="Accent8" refType="w" fact="0.1187"/>
              <dgm:constr type="h" for="ch" forName="Accent8" refType="h" fact="0.5699"/>
              <dgm:constr type="r" for="ch" forName="ParentBackground8" refType="w" fact="0.1148"/>
              <dgm:constr type="t" for="ch" forName="ParentBackground8" refType="h" fact="0.1262"/>
              <dgm:constr type="w" for="ch" forName="ParentBackground8" refType="w" fact="0.1108"/>
              <dgm:constr type="h" for="ch" forName="ParentBackground8" refType="h" fact="0.5319"/>
              <dgm:constr type="r" for="ch" forName="Child8" refType="w" fact="0.1148"/>
              <dgm:constr type="t" for="ch" forName="Child8" refType="h" fact="0.6876"/>
              <dgm:constr type="w" for="ch" forName="Child8" refType="w" fact="0.1108"/>
              <dgm:constr type="h" for="ch" forName="Child8" refType="h" fact="0.3124"/>
              <dgm:constr type="r" for="ch" forName="Accent7" refType="w" fact="0.2661"/>
              <dgm:constr type="t" for="ch" forName="Accent7" refType="h" fact="-0.0109"/>
              <dgm:constr type="w" for="ch" forName="Accent7" refType="w" fact="0.1679"/>
              <dgm:constr type="h" for="ch" forName="Accent7" refType="h" fact="0.806"/>
              <dgm:constr type="r" for="ch" forName="ParentBackground7" refType="w" fact="0.2375"/>
              <dgm:constr type="t" for="ch" forName="ParentBackground7" refType="h" fact="0.1262"/>
              <dgm:constr type="w" for="ch" forName="ParentBackground7" refType="w" fact="0.1108"/>
              <dgm:constr type="h" for="ch" forName="ParentBackground7" refType="h" fact="0.5319"/>
              <dgm:constr type="r" for="ch" forName="Child7" refType="w" fact="0.2375"/>
              <dgm:constr type="t" for="ch" forName="Child7" refType="h" fact="0.6876"/>
              <dgm:constr type="w" for="ch" forName="Child7" refType="w" fact="0.1108"/>
              <dgm:constr type="h" for="ch" forName="Child7" refType="h" fact="0.3124"/>
              <dgm:constr type="r" for="ch" forName="Accent6" refType="w" fact="0.3888"/>
              <dgm:constr type="t" for="ch" forName="Accent6" refType="h" fact="-0.0109"/>
              <dgm:constr type="w" for="ch" forName="Accent6" refType="w" fact="0.1679"/>
              <dgm:constr type="h" for="ch" forName="Accent6" refType="h" fact="0.806"/>
              <dgm:constr type="r" for="ch" forName="ParentBackground6" refType="w" fact="0.3602"/>
              <dgm:constr type="t" for="ch" forName="ParentBackground6" refType="h" fact="0.1262"/>
              <dgm:constr type="w" for="ch" forName="ParentBackground6" refType="w" fact="0.1108"/>
              <dgm:constr type="h" for="ch" forName="ParentBackground6" refType="h" fact="0.5319"/>
              <dgm:constr type="r" for="ch" forName="Child6" refType="w" fact="0.3602"/>
              <dgm:constr type="t" for="ch" forName="Child6" refType="h" fact="0.6876"/>
              <dgm:constr type="w" for="ch" forName="Child6" refType="w" fact="0.1108"/>
              <dgm:constr type="h" for="ch" forName="Child6" refType="h" fact="0.3124"/>
              <dgm:constr type="r" for="ch" forName="Accent5" refType="w" fact="0.5115"/>
              <dgm:constr type="t" for="ch" forName="Accent5" refType="h" fact="-0.0109"/>
              <dgm:constr type="w" for="ch" forName="Accent5" refType="w" fact="0.1679"/>
              <dgm:constr type="h" for="ch" forName="Accent5" refType="h" fact="0.806"/>
              <dgm:constr type="r" for="ch" forName="ParentBackground5" refType="w" fact="0.4829"/>
              <dgm:constr type="t" for="ch" forName="ParentBackground5" refType="h" fact="0.1262"/>
              <dgm:constr type="w" for="ch" forName="ParentBackground5" refType="w" fact="0.1108"/>
              <dgm:constr type="h" for="ch" forName="ParentBackground5" refType="h" fact="0.5319"/>
              <dgm:constr type="r" for="ch" forName="Child5" refType="w" fact="0.4829"/>
              <dgm:constr type="t" for="ch" forName="Child5" refType="h" fact="0.6876"/>
              <dgm:constr type="w" for="ch" forName="Child5" refType="w" fact="0.1108"/>
              <dgm:constr type="h" for="ch" forName="Child5" refType="h" fact="0.3124"/>
              <dgm:constr type="r" for="ch" forName="Accent4" refType="w" fact="0.6342"/>
              <dgm:constr type="t" for="ch" forName="Accent4" refType="h" fact="-0.0109"/>
              <dgm:constr type="w" for="ch" forName="Accent4" refType="w" fact="0.1679"/>
              <dgm:constr type="h" for="ch" forName="Accent4" refType="h" fact="0.806"/>
              <dgm:constr type="r" for="ch" forName="ParentBackground4" refType="w" fact="0.6056"/>
              <dgm:constr type="t" for="ch" forName="ParentBackground4" refType="h" fact="0.1262"/>
              <dgm:constr type="w" for="ch" forName="ParentBackground4" refType="w" fact="0.1108"/>
              <dgm:constr type="h" for="ch" forName="ParentBackground4" refType="h" fact="0.5319"/>
              <dgm:constr type="r" for="ch" forName="Child4" refType="w" fact="0.6056"/>
              <dgm:constr type="t" for="ch" forName="Child4" refType="h" fact="0.6876"/>
              <dgm:constr type="w" for="ch" forName="Child4" refType="w" fact="0.1108"/>
              <dgm:constr type="h" for="ch" forName="Child4" refType="h" fact="0.3124"/>
              <dgm:constr type="r" for="ch" forName="Accent3" refType="w" fact="0.7569"/>
              <dgm:constr type="t" for="ch" forName="Accent3" refType="h" fact="-0.0109"/>
              <dgm:constr type="w" for="ch" forName="Accent3" refType="w" fact="0.1679"/>
              <dgm:constr type="h" for="ch" forName="Accent3" refType="h" fact="0.806"/>
              <dgm:constr type="r" for="ch" forName="ParentBackground3" refType="w" fact="0.7283"/>
              <dgm:constr type="t" for="ch" forName="ParentBackground3" refType="h" fact="0.1262"/>
              <dgm:constr type="w" for="ch" forName="ParentBackground3" refType="w" fact="0.1108"/>
              <dgm:constr type="h" for="ch" forName="ParentBackground3" refType="h" fact="0.5319"/>
              <dgm:constr type="r" for="ch" forName="Child3" refType="w" fact="0.7283"/>
              <dgm:constr type="t" for="ch" forName="Child3" refType="h" fact="0.6876"/>
              <dgm:constr type="w" for="ch" forName="Child3" refType="w" fact="0.1108"/>
              <dgm:constr type="h" for="ch" forName="Child3" refType="h" fact="0.3124"/>
              <dgm:constr type="r" for="ch" forName="Accent2" refType="w" fact="0.8796"/>
              <dgm:constr type="t" for="ch" forName="Accent2" refType="h" fact="-0.0109"/>
              <dgm:constr type="w" for="ch" forName="Accent2" refType="w" fact="0.1679"/>
              <dgm:constr type="h" for="ch" forName="Accent2" refType="h" fact="0.806"/>
              <dgm:constr type="r" for="ch" forName="ParentBackground2" refType="w" fact="0.851"/>
              <dgm:constr type="t" for="ch" forName="ParentBackground2" refType="h" fact="0.1262"/>
              <dgm:constr type="w" for="ch" forName="ParentBackground2" refType="w" fact="0.1108"/>
              <dgm:constr type="h" for="ch" forName="ParentBackground2" refType="h" fact="0.5319"/>
              <dgm:constr type="r" for="ch" forName="Child2" refType="w" fact="0.851"/>
              <dgm:constr type="t" for="ch" forName="Child2" refType="h" fact="0.6876"/>
              <dgm:constr type="w" for="ch" forName="Child2" refType="w" fact="0.1108"/>
              <dgm:constr type="h" for="ch" forName="Child2" refType="h" fact="0.3124"/>
              <dgm:constr type="r" for="ch" forName="Accent1" refType="w" fact="1.0023"/>
              <dgm:constr type="t" for="ch" forName="Accent1" refType="h" fact="-0.0109"/>
              <dgm:constr type="w" for="ch" forName="Accent1" refType="w" fact="0.1679"/>
              <dgm:constr type="h" for="ch" forName="Accent1" refType="h" fact="0.806"/>
              <dgm:constr type="r" for="ch" forName="ParentBackground1" refType="w" fact="0.9737"/>
              <dgm:constr type="t" for="ch" forName="ParentBackground1" refType="h" fact="0.1262"/>
              <dgm:constr type="w" for="ch" forName="ParentBackground1" refType="w" fact="0.1108"/>
              <dgm:constr type="h" for="ch" forName="ParentBackground1" refType="h" fact="0.5319"/>
              <dgm:constr type="r" for="ch" forName="Child1" refType="w" fact="0.9737"/>
              <dgm:constr type="t" for="ch" forName="Child1" refType="h" fact="0.6876"/>
              <dgm:constr type="w" for="ch" forName="Child1" refType="w" fact="0.1108"/>
              <dgm:constr type="h" for="ch" forName="Child1" refType="h" fact="0.3124"/>
            </dgm:constrLst>
          </dgm:if>
          <dgm:if name="Name25" axis="ch" ptType="node" func="cnt" op="equ" val="9">
            <dgm:alg type="composite">
              <dgm:param type="ar" val="5.38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r" for="ch" forName="Parent9" refType="w" fact="0.0881"/>
              <dgm:constr type="t" for="ch" forName="Parent9" refType="h" fact="0.2022"/>
              <dgm:constr type="w" for="ch" forName="Parent9" refType="w" fact="0.0705"/>
              <dgm:constr type="h" for="ch" forName="Parent9" refType="h" fact="0.3799"/>
              <dgm:constr type="r" for="ch" forName="Parent8" refType="w" fact="0.1974"/>
              <dgm:constr type="t" for="ch" forName="Parent8" refType="h" fact="0.2022"/>
              <dgm:constr type="w" for="ch" forName="Parent8" refType="w" fact="0.0705"/>
              <dgm:constr type="h" for="ch" forName="Parent8" refType="h" fact="0.3799"/>
              <dgm:constr type="r" for="ch" forName="Parent7" refType="w" fact="0.3067"/>
              <dgm:constr type="t" for="ch" forName="Parent7" refType="h" fact="0.2022"/>
              <dgm:constr type="w" for="ch" forName="Parent7" refType="w" fact="0.0705"/>
              <dgm:constr type="h" for="ch" forName="Parent7" refType="h" fact="0.3799"/>
              <dgm:constr type="r" for="ch" forName="Parent6" refType="w" fact="0.416"/>
              <dgm:constr type="t" for="ch" forName="Parent6" refType="h" fact="0.2022"/>
              <dgm:constr type="w" for="ch" forName="Parent6" refType="w" fact="0.0705"/>
              <dgm:constr type="h" for="ch" forName="Parent6" refType="h" fact="0.3799"/>
              <dgm:constr type="r" for="ch" forName="Parent5" refType="w" fact="0.5253"/>
              <dgm:constr type="t" for="ch" forName="Parent5" refType="h" fact="0.2022"/>
              <dgm:constr type="w" for="ch" forName="Parent5" refType="w" fact="0.0705"/>
              <dgm:constr type="h" for="ch" forName="Parent5" refType="h" fact="0.3799"/>
              <dgm:constr type="r" for="ch" forName="Parent4" refType="w" fact="0.6346"/>
              <dgm:constr type="t" for="ch" forName="Parent4" refType="h" fact="0.2022"/>
              <dgm:constr type="w" for="ch" forName="Parent4" refType="w" fact="0.0705"/>
              <dgm:constr type="h" for="ch" forName="Parent4" refType="h" fact="0.3799"/>
              <dgm:constr type="r" for="ch" forName="Parent3" refType="w" fact="0.7439"/>
              <dgm:constr type="t" for="ch" forName="Parent3" refType="h" fact="0.2022"/>
              <dgm:constr type="w" for="ch" forName="Parent3" refType="w" fact="0.0705"/>
              <dgm:constr type="h" for="ch" forName="Parent3" refType="h" fact="0.3799"/>
              <dgm:constr type="r" for="ch" forName="Parent2" refType="w" fact="0.8532"/>
              <dgm:constr type="t" for="ch" forName="Parent2" refType="h" fact="0.2022"/>
              <dgm:constr type="w" for="ch" forName="Parent2" refType="w" fact="0.0705"/>
              <dgm:constr type="h" for="ch" forName="Parent2" refType="h" fact="0.3799"/>
              <dgm:constr type="r" for="ch" forName="Parent1" refType="w" fact="0.9625"/>
              <dgm:constr type="t" for="ch" forName="Parent1" refType="h" fact="0.2022"/>
              <dgm:constr type="w" for="ch" forName="Parent1" refType="w" fact="0.0705"/>
              <dgm:constr type="h" for="ch" forName="Parent1" refType="h" fact="0.3799"/>
              <dgm:constr type="r" for="ch" forName="Accent9" refType="w" fact="0.1058"/>
              <dgm:constr type="t" for="ch" forName="Accent9" refType="h" fact="0.1072"/>
              <dgm:constr type="w" for="ch" forName="Accent9" refType="w" fact="0.1058"/>
              <dgm:constr type="h" for="ch" forName="Accent9" refType="h" fact="0.5699"/>
              <dgm:constr type="r" for="ch" forName="ParentBackground9" refType="w" fact="0.1022"/>
              <dgm:constr type="t" for="ch" forName="ParentBackground9" refType="h" fact="0.1262"/>
              <dgm:constr type="w" for="ch" forName="ParentBackground9" refType="w" fact="0.0987"/>
              <dgm:constr type="h" for="ch" forName="ParentBackground9" refType="h" fact="0.5319"/>
              <dgm:constr type="r" for="ch" forName="Child9" refType="w" fact="0.1022"/>
              <dgm:constr type="t" for="ch" forName="Child9" refType="h" fact="0.6876"/>
              <dgm:constr type="w" for="ch" forName="Child9" refType="w" fact="0.0987"/>
              <dgm:constr type="h" for="ch" forName="Child9" refType="h" fact="0.3124"/>
              <dgm:constr type="r" for="ch" forName="Accent8" refType="w" fact="0.237"/>
              <dgm:constr type="t" for="ch" forName="Accent8" refType="h" fact="-0.0109"/>
              <dgm:constr type="w" for="ch" forName="Accent8" refType="w" fact="0.1496"/>
              <dgm:constr type="h" for="ch" forName="Accent8" refType="h" fact="0.806"/>
              <dgm:constr type="r" for="ch" forName="ParentBackground8" refType="w" fact="0.2115"/>
              <dgm:constr type="t" for="ch" forName="ParentBackground8" refType="h" fact="0.1262"/>
              <dgm:constr type="w" for="ch" forName="ParentBackground8" refType="w" fact="0.0987"/>
              <dgm:constr type="h" for="ch" forName="ParentBackground8" refType="h" fact="0.5319"/>
              <dgm:constr type="r" for="ch" forName="Child8" refType="w" fact="0.2115"/>
              <dgm:constr type="t" for="ch" forName="Child8" refType="h" fact="0.6876"/>
              <dgm:constr type="w" for="ch" forName="Child8" refType="w" fact="0.0987"/>
              <dgm:constr type="h" for="ch" forName="Child8" refType="h" fact="0.3124"/>
              <dgm:constr type="r" for="ch" forName="Accent7" refType="w" fact="0.3462"/>
              <dgm:constr type="t" for="ch" forName="Accent7" refType="h" fact="-0.0109"/>
              <dgm:constr type="w" for="ch" forName="Accent7" refType="w" fact="0.1496"/>
              <dgm:constr type="h" for="ch" forName="Accent7" refType="h" fact="0.806"/>
              <dgm:constr type="r" for="ch" forName="ParentBackground7" refType="w" fact="0.3208"/>
              <dgm:constr type="t" for="ch" forName="ParentBackground7" refType="h" fact="0.1262"/>
              <dgm:constr type="w" for="ch" forName="ParentBackground7" refType="w" fact="0.0987"/>
              <dgm:constr type="h" for="ch" forName="ParentBackground7" refType="h" fact="0.5319"/>
              <dgm:constr type="r" for="ch" forName="Child7" refType="w" fact="0.3208"/>
              <dgm:constr type="t" for="ch" forName="Child7" refType="h" fact="0.6876"/>
              <dgm:constr type="w" for="ch" forName="Child7" refType="w" fact="0.0987"/>
              <dgm:constr type="h" for="ch" forName="Child7" refType="h" fact="0.3124"/>
              <dgm:constr type="r" for="ch" forName="Accent6" refType="w" fact="0.4555"/>
              <dgm:constr type="t" for="ch" forName="Accent6" refType="h" fact="-0.0109"/>
              <dgm:constr type="w" for="ch" forName="Accent6" refType="w" fact="0.1496"/>
              <dgm:constr type="h" for="ch" forName="Accent6" refType="h" fact="0.806"/>
              <dgm:constr type="r" for="ch" forName="ParentBackground6" refType="w" fact="0.4301"/>
              <dgm:constr type="t" for="ch" forName="ParentBackground6" refType="h" fact="0.1262"/>
              <dgm:constr type="w" for="ch" forName="ParentBackground6" refType="w" fact="0.0987"/>
              <dgm:constr type="h" for="ch" forName="ParentBackground6" refType="h" fact="0.5319"/>
              <dgm:constr type="r" for="ch" forName="Child6" refType="w" fact="0.4301"/>
              <dgm:constr type="t" for="ch" forName="Child6" refType="h" fact="0.6876"/>
              <dgm:constr type="w" for="ch" forName="Child6" refType="w" fact="0.0987"/>
              <dgm:constr type="h" for="ch" forName="Child6" refType="h" fact="0.3124"/>
              <dgm:constr type="r" for="ch" forName="Accent5" refType="w" fact="0.5648"/>
              <dgm:constr type="t" for="ch" forName="Accent5" refType="h" fact="-0.0109"/>
              <dgm:constr type="w" for="ch" forName="Accent5" refType="w" fact="0.1496"/>
              <dgm:constr type="h" for="ch" forName="Accent5" refType="h" fact="0.806"/>
              <dgm:constr type="r" for="ch" forName="ParentBackground5" refType="w" fact="0.5394"/>
              <dgm:constr type="t" for="ch" forName="ParentBackground5" refType="h" fact="0.1262"/>
              <dgm:constr type="w" for="ch" forName="ParentBackground5" refType="w" fact="0.0987"/>
              <dgm:constr type="h" for="ch" forName="ParentBackground5" refType="h" fact="0.5319"/>
              <dgm:constr type="r" for="ch" forName="Child5" refType="w" fact="0.5394"/>
              <dgm:constr type="t" for="ch" forName="Child5" refType="h" fact="0.6876"/>
              <dgm:constr type="w" for="ch" forName="Child5" refType="w" fact="0.0987"/>
              <dgm:constr type="h" for="ch" forName="Child5" refType="h" fact="0.3124"/>
              <dgm:constr type="r" for="ch" forName="Accent4" refType="w" fact="0.6741"/>
              <dgm:constr type="t" for="ch" forName="Accent4" refType="h" fact="-0.0109"/>
              <dgm:constr type="w" for="ch" forName="Accent4" refType="w" fact="0.1496"/>
              <dgm:constr type="h" for="ch" forName="Accent4" refType="h" fact="0.806"/>
              <dgm:constr type="r" for="ch" forName="ParentBackground4" refType="w" fact="0.6487"/>
              <dgm:constr type="t" for="ch" forName="ParentBackground4" refType="h" fact="0.1262"/>
              <dgm:constr type="w" for="ch" forName="ParentBackground4" refType="w" fact="0.0987"/>
              <dgm:constr type="h" for="ch" forName="ParentBackground4" refType="h" fact="0.5319"/>
              <dgm:constr type="r" for="ch" forName="Child4" refType="w" fact="0.6487"/>
              <dgm:constr type="t" for="ch" forName="Child4" refType="h" fact="0.6876"/>
              <dgm:constr type="w" for="ch" forName="Child4" refType="w" fact="0.0987"/>
              <dgm:constr type="h" for="ch" forName="Child4" refType="h" fact="0.3124"/>
              <dgm:constr type="r" for="ch" forName="Accent3" refType="w" fact="0.7834"/>
              <dgm:constr type="t" for="ch" forName="Accent3" refType="h" fact="-0.0109"/>
              <dgm:constr type="w" for="ch" forName="Accent3" refType="w" fact="0.1496"/>
              <dgm:constr type="h" for="ch" forName="Accent3" refType="h" fact="0.806"/>
              <dgm:constr type="r" for="ch" forName="ParentBackground3" refType="w" fact="0.758"/>
              <dgm:constr type="t" for="ch" forName="ParentBackground3" refType="h" fact="0.1262"/>
              <dgm:constr type="w" for="ch" forName="ParentBackground3" refType="w" fact="0.0987"/>
              <dgm:constr type="h" for="ch" forName="ParentBackground3" refType="h" fact="0.5319"/>
              <dgm:constr type="r" for="ch" forName="Child3" refType="w" fact="0.758"/>
              <dgm:constr type="t" for="ch" forName="Child3" refType="h" fact="0.6876"/>
              <dgm:constr type="w" for="ch" forName="Child3" refType="w" fact="0.0987"/>
              <dgm:constr type="h" for="ch" forName="Child3" refType="h" fact="0.3124"/>
              <dgm:constr type="r" for="ch" forName="Accent2" refType="w" fact="0.8927"/>
              <dgm:constr type="t" for="ch" forName="Accent2" refType="h" fact="-0.0109"/>
              <dgm:constr type="w" for="ch" forName="Accent2" refType="w" fact="0.1496"/>
              <dgm:constr type="h" for="ch" forName="Accent2" refType="h" fact="0.806"/>
              <dgm:constr type="r" for="ch" forName="ParentBackground2" refType="w" fact="0.8673"/>
              <dgm:constr type="t" for="ch" forName="ParentBackground2" refType="h" fact="0.1262"/>
              <dgm:constr type="w" for="ch" forName="ParentBackground2" refType="w" fact="0.0987"/>
              <dgm:constr type="h" for="ch" forName="ParentBackground2" refType="h" fact="0.5319"/>
              <dgm:constr type="r" for="ch" forName="Child2" refType="w" fact="0.8673"/>
              <dgm:constr type="t" for="ch" forName="Child2" refType="h" fact="0.6876"/>
              <dgm:constr type="w" for="ch" forName="Child2" refType="w" fact="0.0987"/>
              <dgm:constr type="h" for="ch" forName="Child2" refType="h" fact="0.3124"/>
              <dgm:constr type="r" for="ch" forName="Accent1" refType="w" fact="1.002"/>
              <dgm:constr type="t" for="ch" forName="Accent1" refType="h" fact="-0.0109"/>
              <dgm:constr type="w" for="ch" forName="Accent1" refType="w" fact="0.1496"/>
              <dgm:constr type="h" for="ch" forName="Accent1" refType="h" fact="0.806"/>
              <dgm:constr type="r" for="ch" forName="ParentBackground1" refType="w" fact="0.9765"/>
              <dgm:constr type="t" for="ch" forName="ParentBackground1" refType="h" fact="0.1262"/>
              <dgm:constr type="w" for="ch" forName="ParentBackground1" refType="w" fact="0.0987"/>
              <dgm:constr type="h" for="ch" forName="ParentBackground1" refType="h" fact="0.5319"/>
              <dgm:constr type="r" for="ch" forName="Child1" refType="w" fact="0.9765"/>
              <dgm:constr type="t" for="ch" forName="Child1" refType="h" fact="0.6876"/>
              <dgm:constr type="w" for="ch" forName="Child1" refType="w" fact="0.0987"/>
              <dgm:constr type="h" for="ch" forName="Child1" refType="h" fact="0.3124"/>
            </dgm:constrLst>
          </dgm:if>
          <dgm:if name="Name26" axis="ch" ptType="node" func="cnt" op="equ" val="10">
            <dgm:alg type="composite">
              <dgm:param type="ar" val="5.976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0"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0"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0"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0"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0"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0" refType="primFontSz" refFor="des" refForName="Parent7"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0"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0"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Child10" refType="primFontSz" refFor="des" refForName="Parent9" op="lte"/>
              <dgm:constr type="primFontSz" for="des" forName="Child1" refType="primFontSz" refFor="des" refForName="Parent10" op="lte"/>
              <dgm:constr type="primFontSz" for="des" forName="Child2" refType="primFontSz" refFor="des" refForName="Parent10" op="lte"/>
              <dgm:constr type="primFontSz" for="des" forName="Child3" refType="primFontSz" refFor="des" refForName="Parent10" op="lte"/>
              <dgm:constr type="primFontSz" for="des" forName="Child4" refType="primFontSz" refFor="des" refForName="Parent10" op="lte"/>
              <dgm:constr type="primFontSz" for="des" forName="Child5" refType="primFontSz" refFor="des" refForName="Parent10" op="lte"/>
              <dgm:constr type="primFontSz" for="des" forName="Child6" refType="primFontSz" refFor="des" refForName="Parent10" op="lte"/>
              <dgm:constr type="primFontSz" for="des" forName="Child7" refType="primFontSz" refFor="des" refForName="Parent10" op="lte"/>
              <dgm:constr type="primFontSz" for="des" forName="Child8" refType="primFontSz" refFor="des" refForName="Parent10" op="lte"/>
              <dgm:constr type="primFontSz" for="des" forName="Child9" refType="primFontSz" refFor="des" refForName="Parent10" op="lte"/>
              <dgm:constr type="primFontSz" for="des" forName="Child10" refType="primFontSz" refFor="des" refForName="Parent10"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Parent10"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primFontSz" for="des" forName="Child10" refType="primFontSz" refFor="des" refForName="Child1" op="equ"/>
              <dgm:constr type="r" for="ch" forName="Parent10" refType="w" fact="0.0795"/>
              <dgm:constr type="t" for="ch" forName="Parent10" refType="h" fact="0.2022"/>
              <dgm:constr type="w" for="ch" forName="Parent10" refType="w" fact="0.0636"/>
              <dgm:constr type="h" for="ch" forName="Parent10" refType="h" fact="0.3799"/>
              <dgm:constr type="r" for="ch" forName="Parent9" refType="w" fact="0.178"/>
              <dgm:constr type="t" for="ch" forName="Parent9" refType="h" fact="0.2022"/>
              <dgm:constr type="w" for="ch" forName="Parent9" refType="w" fact="0.0636"/>
              <dgm:constr type="h" for="ch" forName="Parent9" refType="h" fact="0.3799"/>
              <dgm:constr type="r" for="ch" forName="Parent8" refType="w" fact="0.2765"/>
              <dgm:constr type="t" for="ch" forName="Parent8" refType="h" fact="0.2022"/>
              <dgm:constr type="w" for="ch" forName="Parent8" refType="w" fact="0.0636"/>
              <dgm:constr type="h" for="ch" forName="Parent8" refType="h" fact="0.3799"/>
              <dgm:constr type="r" for="ch" forName="Parent7" refType="w" fact="0.375"/>
              <dgm:constr type="t" for="ch" forName="Parent7" refType="h" fact="0.2022"/>
              <dgm:constr type="w" for="ch" forName="Parent7" refType="w" fact="0.0636"/>
              <dgm:constr type="h" for="ch" forName="Parent7" refType="h" fact="0.3799"/>
              <dgm:constr type="r" for="ch" forName="Parent6" refType="w" fact="0.4736"/>
              <dgm:constr type="t" for="ch" forName="Parent6" refType="h" fact="0.2022"/>
              <dgm:constr type="w" for="ch" forName="Parent6" refType="w" fact="0.0636"/>
              <dgm:constr type="h" for="ch" forName="Parent6" refType="h" fact="0.3799"/>
              <dgm:constr type="r" for="ch" forName="Parent5" refType="w" fact="0.5721"/>
              <dgm:constr type="t" for="ch" forName="Parent5" refType="h" fact="0.2022"/>
              <dgm:constr type="w" for="ch" forName="Parent5" refType="w" fact="0.0636"/>
              <dgm:constr type="h" for="ch" forName="Parent5" refType="h" fact="0.3799"/>
              <dgm:constr type="r" for="ch" forName="Parent4" refType="w" fact="0.6706"/>
              <dgm:constr type="t" for="ch" forName="Parent4" refType="h" fact="0.2022"/>
              <dgm:constr type="w" for="ch" forName="Parent4" refType="w" fact="0.0636"/>
              <dgm:constr type="h" for="ch" forName="Parent4" refType="h" fact="0.3799"/>
              <dgm:constr type="r" for="ch" forName="Parent3" refType="w" fact="0.7691"/>
              <dgm:constr type="t" for="ch" forName="Parent3" refType="h" fact="0.2022"/>
              <dgm:constr type="w" for="ch" forName="Parent3" refType="w" fact="0.0636"/>
              <dgm:constr type="h" for="ch" forName="Parent3" refType="h" fact="0.3799"/>
              <dgm:constr type="r" for="ch" forName="Parent2" refType="w" fact="0.8676"/>
              <dgm:constr type="t" for="ch" forName="Parent2" refType="h" fact="0.2022"/>
              <dgm:constr type="w" for="ch" forName="Parent2" refType="w" fact="0.0636"/>
              <dgm:constr type="h" for="ch" forName="Parent2" refType="h" fact="0.3799"/>
              <dgm:constr type="r" for="ch" forName="Parent1" refType="w" fact="0.9662"/>
              <dgm:constr type="t" for="ch" forName="Parent1" refType="h" fact="0.2022"/>
              <dgm:constr type="w" for="ch" forName="Parent1" refType="w" fact="0.0636"/>
              <dgm:constr type="h" for="ch" forName="Parent1" refType="h" fact="0.3799"/>
              <dgm:constr type="r" for="ch" forName="Accent10" refType="w" fact="0.0953"/>
              <dgm:constr type="t" for="ch" forName="Accent10" refType="h" fact="0.1072"/>
              <dgm:constr type="w" for="ch" forName="Accent10" refType="w" fact="0.0953"/>
              <dgm:constr type="h" for="ch" forName="Accent10" refType="h" fact="0.5699"/>
              <dgm:constr type="r" for="ch" forName="ParentBackground10" refType="w" fact="0.0922"/>
              <dgm:constr type="t" for="ch" forName="ParentBackground10" refType="h" fact="0.1262"/>
              <dgm:constr type="w" for="ch" forName="ParentBackground10" refType="w" fact="0.089"/>
              <dgm:constr type="h" for="ch" forName="ParentBackground10" refType="h" fact="0.5319"/>
              <dgm:constr type="r" for="ch" forName="Child10" refType="w" fact="0.0922"/>
              <dgm:constr type="t" for="ch" forName="Child10" refType="h" fact="0.6876"/>
              <dgm:constr type="w" for="ch" forName="Child10" refType="w" fact="0.089"/>
              <dgm:constr type="h" for="ch" forName="Child10" refType="h" fact="0.3124"/>
              <dgm:constr type="r" for="ch" forName="Accent9" refType="w" fact="0.2136"/>
              <dgm:constr type="t" for="ch" forName="Accent9" refType="h" fact="-0.0109"/>
              <dgm:constr type="w" for="ch" forName="Accent9" refType="w" fact="0.1348"/>
              <dgm:constr type="h" for="ch" forName="Accent9" refType="h" fact="0.806"/>
              <dgm:constr type="r" for="ch" forName="ParentBackground9" refType="w" fact="0.1907"/>
              <dgm:constr type="t" for="ch" forName="ParentBackground9" refType="h" fact="0.1262"/>
              <dgm:constr type="w" for="ch" forName="ParentBackground9" refType="w" fact="0.089"/>
              <dgm:constr type="h" for="ch" forName="ParentBackground9" refType="h" fact="0.5319"/>
              <dgm:constr type="r" for="ch" forName="Child9" refType="w" fact="0.1907"/>
              <dgm:constr type="t" for="ch" forName="Child9" refType="h" fact="0.6876"/>
              <dgm:constr type="w" for="ch" forName="Child9" refType="w" fact="0.089"/>
              <dgm:constr type="h" for="ch" forName="Child9" refType="h" fact="0.3124"/>
              <dgm:constr type="r" for="ch" forName="Accent8" refType="w" fact="0.3121"/>
              <dgm:constr type="t" for="ch" forName="Accent8" refType="h" fact="-0.0109"/>
              <dgm:constr type="w" for="ch" forName="Accent8" refType="w" fact="0.1348"/>
              <dgm:constr type="h" for="ch" forName="Accent8" refType="h" fact="0.806"/>
              <dgm:constr type="r" for="ch" forName="ParentBackground8" refType="w" fact="0.2892"/>
              <dgm:constr type="t" for="ch" forName="ParentBackground8" refType="h" fact="0.1262"/>
              <dgm:constr type="w" for="ch" forName="ParentBackground8" refType="w" fact="0.089"/>
              <dgm:constr type="h" for="ch" forName="ParentBackground8" refType="h" fact="0.5319"/>
              <dgm:constr type="r" for="ch" forName="Child8" refType="w" fact="0.2892"/>
              <dgm:constr type="t" for="ch" forName="Child8" refType="h" fact="0.6876"/>
              <dgm:constr type="w" for="ch" forName="Child8" refType="w" fact="0.089"/>
              <dgm:constr type="h" for="ch" forName="Child8" refType="h" fact="0.3124"/>
              <dgm:constr type="r" for="ch" forName="Accent7" refType="w" fact="0.4107"/>
              <dgm:constr type="t" for="ch" forName="Accent7" refType="h" fact="-0.0109"/>
              <dgm:constr type="w" for="ch" forName="Accent7" refType="w" fact="0.1348"/>
              <dgm:constr type="h" for="ch" forName="Accent7" refType="h" fact="0.806"/>
              <dgm:constr type="r" for="ch" forName="ParentBackground7" refType="w" fact="0.3877"/>
              <dgm:constr type="t" for="ch" forName="ParentBackground7" refType="h" fact="0.1262"/>
              <dgm:constr type="w" for="ch" forName="ParentBackground7" refType="w" fact="0.089"/>
              <dgm:constr type="h" for="ch" forName="ParentBackground7" refType="h" fact="0.5319"/>
              <dgm:constr type="r" for="ch" forName="Child7" refType="w" fact="0.3877"/>
              <dgm:constr type="t" for="ch" forName="Child7" refType="h" fact="0.6876"/>
              <dgm:constr type="w" for="ch" forName="Child7" refType="w" fact="0.089"/>
              <dgm:constr type="h" for="ch" forName="Child7" refType="h" fact="0.3124"/>
              <dgm:constr type="r" for="ch" forName="Accent6" refType="w" fact="0.5092"/>
              <dgm:constr type="t" for="ch" forName="Accent6" refType="h" fact="-0.0109"/>
              <dgm:constr type="w" for="ch" forName="Accent6" refType="w" fact="0.1348"/>
              <dgm:constr type="h" for="ch" forName="Accent6" refType="h" fact="0.806"/>
              <dgm:constr type="r" for="ch" forName="ParentBackground6" refType="w" fact="0.4863"/>
              <dgm:constr type="t" for="ch" forName="ParentBackground6" refType="h" fact="0.1262"/>
              <dgm:constr type="w" for="ch" forName="ParentBackground6" refType="w" fact="0.089"/>
              <dgm:constr type="h" for="ch" forName="ParentBackground6" refType="h" fact="0.5319"/>
              <dgm:constr type="r" for="ch" forName="Child6" refType="w" fact="0.4863"/>
              <dgm:constr type="t" for="ch" forName="Child6" refType="h" fact="0.6876"/>
              <dgm:constr type="w" for="ch" forName="Child6" refType="w" fact="0.089"/>
              <dgm:constr type="h" for="ch" forName="Child6" refType="h" fact="0.3124"/>
              <dgm:constr type="r" for="ch" forName="Accent5" refType="w" fact="0.6077"/>
              <dgm:constr type="t" for="ch" forName="Accent5" refType="h" fact="-0.0109"/>
              <dgm:constr type="w" for="ch" forName="Accent5" refType="w" fact="0.1348"/>
              <dgm:constr type="h" for="ch" forName="Accent5" refType="h" fact="0.806"/>
              <dgm:constr type="r" for="ch" forName="ParentBackground5" refType="w" fact="0.5848"/>
              <dgm:constr type="t" for="ch" forName="ParentBackground5" refType="h" fact="0.1262"/>
              <dgm:constr type="w" for="ch" forName="ParentBackground5" refType="w" fact="0.089"/>
              <dgm:constr type="h" for="ch" forName="ParentBackground5" refType="h" fact="0.5319"/>
              <dgm:constr type="r" for="ch" forName="Child5" refType="w" fact="0.5848"/>
              <dgm:constr type="t" for="ch" forName="Child5" refType="h" fact="0.6876"/>
              <dgm:constr type="w" for="ch" forName="Child5" refType="w" fact="0.089"/>
              <dgm:constr type="h" for="ch" forName="Child5" refType="h" fact="0.3124"/>
              <dgm:constr type="r" for="ch" forName="Accent4" refType="w" fact="0.7062"/>
              <dgm:constr type="t" for="ch" forName="Accent4" refType="h" fact="-0.0109"/>
              <dgm:constr type="w" for="ch" forName="Accent4" refType="w" fact="0.1348"/>
              <dgm:constr type="h" for="ch" forName="Accent4" refType="h" fact="0.806"/>
              <dgm:constr type="r" for="ch" forName="ParentBackground4" refType="w" fact="0.6833"/>
              <dgm:constr type="t" for="ch" forName="ParentBackground4" refType="h" fact="0.1262"/>
              <dgm:constr type="w" for="ch" forName="ParentBackground4" refType="w" fact="0.089"/>
              <dgm:constr type="h" for="ch" forName="ParentBackground4" refType="h" fact="0.5319"/>
              <dgm:constr type="r" for="ch" forName="Child4" refType="w" fact="0.6833"/>
              <dgm:constr type="t" for="ch" forName="Child4" refType="h" fact="0.6876"/>
              <dgm:constr type="w" for="ch" forName="Child4" refType="w" fact="0.089"/>
              <dgm:constr type="h" for="ch" forName="Child4" refType="h" fact="0.3124"/>
              <dgm:constr type="r" for="ch" forName="Accent3" refType="w" fact="0.8048"/>
              <dgm:constr type="t" for="ch" forName="Accent3" refType="h" fact="-0.0109"/>
              <dgm:constr type="w" for="ch" forName="Accent3" refType="w" fact="0.1348"/>
              <dgm:constr type="h" for="ch" forName="Accent3" refType="h" fact="0.806"/>
              <dgm:constr type="r" for="ch" forName="ParentBackground3" refType="w" fact="0.7818"/>
              <dgm:constr type="t" for="ch" forName="ParentBackground3" refType="h" fact="0.1262"/>
              <dgm:constr type="w" for="ch" forName="ParentBackground3" refType="w" fact="0.089"/>
              <dgm:constr type="h" for="ch" forName="ParentBackground3" refType="h" fact="0.5319"/>
              <dgm:constr type="r" for="ch" forName="Child3" refType="w" fact="0.7818"/>
              <dgm:constr type="t" for="ch" forName="Child3" refType="h" fact="0.6876"/>
              <dgm:constr type="w" for="ch" forName="Child3" refType="w" fact="0.089"/>
              <dgm:constr type="h" for="ch" forName="Child3" refType="h" fact="0.3124"/>
              <dgm:constr type="r" for="ch" forName="Accent2" refType="w" fact="0.9033"/>
              <dgm:constr type="t" for="ch" forName="Accent2" refType="h" fact="-0.0109"/>
              <dgm:constr type="w" for="ch" forName="Accent2" refType="w" fact="0.1348"/>
              <dgm:constr type="h" for="ch" forName="Accent2" refType="h" fact="0.806"/>
              <dgm:constr type="r" for="ch" forName="ParentBackground2" refType="w" fact="0.8804"/>
              <dgm:constr type="t" for="ch" forName="ParentBackground2" refType="h" fact="0.1262"/>
              <dgm:constr type="w" for="ch" forName="ParentBackground2" refType="w" fact="0.089"/>
              <dgm:constr type="h" for="ch" forName="ParentBackground2" refType="h" fact="0.5319"/>
              <dgm:constr type="r" for="ch" forName="Child2" refType="w" fact="0.8804"/>
              <dgm:constr type="t" for="ch" forName="Child2" refType="h" fact="0.6876"/>
              <dgm:constr type="w" for="ch" forName="Child2" refType="w" fact="0.089"/>
              <dgm:constr type="h" for="ch" forName="Child2" refType="h" fact="0.3124"/>
              <dgm:constr type="r" for="ch" forName="Accent1" refType="w" fact="1.0018"/>
              <dgm:constr type="t" for="ch" forName="Accent1" refType="h" fact="-0.0109"/>
              <dgm:constr type="w" for="ch" forName="Accent1" refType="w" fact="0.1348"/>
              <dgm:constr type="h" for="ch" forName="Accent1" refType="h" fact="0.806"/>
              <dgm:constr type="r" for="ch" forName="ParentBackground1" refType="w" fact="0.9789"/>
              <dgm:constr type="t" for="ch" forName="ParentBackground1" refType="h" fact="0.1262"/>
              <dgm:constr type="w" for="ch" forName="ParentBackground1" refType="w" fact="0.089"/>
              <dgm:constr type="h" for="ch" forName="ParentBackground1" refType="h" fact="0.5319"/>
              <dgm:constr type="r" for="ch" forName="Child1" refType="w" fact="0.9789"/>
              <dgm:constr type="t" for="ch" forName="Child1" refType="h" fact="0.6876"/>
              <dgm:constr type="w" for="ch" forName="Child1" refType="w" fact="0.089"/>
              <dgm:constr type="h" for="ch" forName="Child1" refType="h" fact="0.3124"/>
            </dgm:constrLst>
          </dgm:if>
          <dgm:else name="Name27">
            <dgm:alg type="composite">
              <dgm:param type="ar" val="6.565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0" refType="primFontSz" refFor="des" refForName="Parent1" op="lte"/>
              <dgm:constr type="primFontSz" for="des" forName="Child11"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0" refType="primFontSz" refFor="des" refForName="Parent2" op="lte"/>
              <dgm:constr type="primFontSz" for="des" forName="Child11"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0" refType="primFontSz" refFor="des" refForName="Parent3" op="lte"/>
              <dgm:constr type="primFontSz" for="des" forName="Child11"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0" refType="primFontSz" refFor="des" refForName="Parent4" op="lte"/>
              <dgm:constr type="primFontSz" for="des" forName="Child11"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0" refType="primFontSz" refFor="des" refForName="Parent5" op="lte"/>
              <dgm:constr type="primFontSz" for="des" forName="Child11"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0" refType="primFontSz" refFor="des" refForName="Parent6" op="lte"/>
              <dgm:constr type="primFontSz" for="des" forName="Child11"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0" refType="primFontSz" refFor="des" refForName="Parent7" op="lte"/>
              <dgm:constr type="primFontSz" for="des" forName="Child11"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0" refType="primFontSz" refFor="des" refForName="Parent8" op="lte"/>
              <dgm:constr type="primFontSz" for="des" forName="Child11"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Child10" refType="primFontSz" refFor="des" refForName="Parent9" op="lte"/>
              <dgm:constr type="primFontSz" for="des" forName="Child11" refType="primFontSz" refFor="des" refForName="Parent9" op="lte"/>
              <dgm:constr type="primFontSz" for="des" forName="Child1" refType="primFontSz" refFor="des" refForName="Parent10" op="lte"/>
              <dgm:constr type="primFontSz" for="des" forName="Child2" refType="primFontSz" refFor="des" refForName="Parent10" op="lte"/>
              <dgm:constr type="primFontSz" for="des" forName="Child3" refType="primFontSz" refFor="des" refForName="Parent10" op="lte"/>
              <dgm:constr type="primFontSz" for="des" forName="Child4" refType="primFontSz" refFor="des" refForName="Parent10" op="lte"/>
              <dgm:constr type="primFontSz" for="des" forName="Child5" refType="primFontSz" refFor="des" refForName="Parent10" op="lte"/>
              <dgm:constr type="primFontSz" for="des" forName="Child6" refType="primFontSz" refFor="des" refForName="Parent10" op="lte"/>
              <dgm:constr type="primFontSz" for="des" forName="Child7" refType="primFontSz" refFor="des" refForName="Parent10" op="lte"/>
              <dgm:constr type="primFontSz" for="des" forName="Child8" refType="primFontSz" refFor="des" refForName="Parent10" op="lte"/>
              <dgm:constr type="primFontSz" for="des" forName="Child9" refType="primFontSz" refFor="des" refForName="Parent10" op="lte"/>
              <dgm:constr type="primFontSz" for="des" forName="Child10" refType="primFontSz" refFor="des" refForName="Parent10" op="lte"/>
              <dgm:constr type="primFontSz" for="des" forName="Child11" refType="primFontSz" refFor="des" refForName="Parent10" op="lte"/>
              <dgm:constr type="primFontSz" for="des" forName="Child1" refType="primFontSz" refFor="des" refForName="Parent11" op="lte"/>
              <dgm:constr type="primFontSz" for="des" forName="Child2" refType="primFontSz" refFor="des" refForName="Parent11" op="lte"/>
              <dgm:constr type="primFontSz" for="des" forName="Child3" refType="primFontSz" refFor="des" refForName="Parent11" op="lte"/>
              <dgm:constr type="primFontSz" for="des" forName="Child4" refType="primFontSz" refFor="des" refForName="Parent11" op="lte"/>
              <dgm:constr type="primFontSz" for="des" forName="Child5" refType="primFontSz" refFor="des" refForName="Parent11" op="lte"/>
              <dgm:constr type="primFontSz" for="des" forName="Child6" refType="primFontSz" refFor="des" refForName="Parent11" op="lte"/>
              <dgm:constr type="primFontSz" for="des" forName="Child7" refType="primFontSz" refFor="des" refForName="Parent11" op="lte"/>
              <dgm:constr type="primFontSz" for="des" forName="Child8" refType="primFontSz" refFor="des" refForName="Parent11" op="lte"/>
              <dgm:constr type="primFontSz" for="des" forName="Child9" refType="primFontSz" refFor="des" refForName="Parent11" op="lte"/>
              <dgm:constr type="primFontSz" for="des" forName="Child10" refType="primFontSz" refFor="des" refForName="Parent11" op="lte"/>
              <dgm:constr type="primFontSz" for="des" forName="Child11" refType="primFontSz" refFor="des" refForName="Parent11"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Parent10" refType="primFontSz" refFor="des" refForName="Parent1" op="equ"/>
              <dgm:constr type="primFontSz" for="des" forName="Parent11"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primFontSz" for="des" forName="Child10" refType="primFontSz" refFor="des" refForName="Child1" op="equ"/>
              <dgm:constr type="primFontSz" for="des" forName="Child11" refType="primFontSz" refFor="des" refForName="Child1" op="equ"/>
              <dgm:constr type="r" for="ch" forName="Parent11" refType="w" fact="0.0723"/>
              <dgm:constr type="t" for="ch" forName="Parent11" refType="h" fact="0.2022"/>
              <dgm:constr type="w" for="ch" forName="Parent11" refType="w" fact="0.0579"/>
              <dgm:constr type="h" for="ch" forName="Parent11" refType="h" fact="0.3799"/>
              <dgm:constr type="r" for="ch" forName="Parent10" refType="w" fact="0.162"/>
              <dgm:constr type="t" for="ch" forName="Parent10" refType="h" fact="0.2022"/>
              <dgm:constr type="w" for="ch" forName="Parent10" refType="w" fact="0.0579"/>
              <dgm:constr type="h" for="ch" forName="Parent10" refType="h" fact="0.3799"/>
              <dgm:constr type="r" for="ch" forName="Parent9" refType="w" fact="0.2517"/>
              <dgm:constr type="t" for="ch" forName="Parent9" refType="h" fact="0.2022"/>
              <dgm:constr type="w" for="ch" forName="Parent9" refType="w" fact="0.0579"/>
              <dgm:constr type="h" for="ch" forName="Parent9" refType="h" fact="0.3799"/>
              <dgm:constr type="r" for="ch" forName="Parent8" refType="w" fact="0.3414"/>
              <dgm:constr type="t" for="ch" forName="Parent8" refType="h" fact="0.2022"/>
              <dgm:constr type="w" for="ch" forName="Parent8" refType="w" fact="0.0579"/>
              <dgm:constr type="h" for="ch" forName="Parent8" refType="h" fact="0.3799"/>
              <dgm:constr type="r" for="ch" forName="Parent7" refType="w" fact="0.4311"/>
              <dgm:constr type="t" for="ch" forName="Parent7" refType="h" fact="0.2022"/>
              <dgm:constr type="w" for="ch" forName="Parent7" refType="w" fact="0.0579"/>
              <dgm:constr type="h" for="ch" forName="Parent7" refType="h" fact="0.3799"/>
              <dgm:constr type="r" for="ch" forName="Parent6" refType="w" fact="0.5208"/>
              <dgm:constr type="t" for="ch" forName="Parent6" refType="h" fact="0.2022"/>
              <dgm:constr type="w" for="ch" forName="Parent6" refType="w" fact="0.0579"/>
              <dgm:constr type="h" for="ch" forName="Parent6" refType="h" fact="0.3799"/>
              <dgm:constr type="r" for="ch" forName="Parent5" refType="w" fact="0.6105"/>
              <dgm:constr type="t" for="ch" forName="Parent5" refType="h" fact="0.2022"/>
              <dgm:constr type="w" for="ch" forName="Parent5" refType="w" fact="0.0579"/>
              <dgm:constr type="h" for="ch" forName="Parent5" refType="h" fact="0.3799"/>
              <dgm:constr type="r" for="ch" forName="Parent4" refType="w" fact="0.7001"/>
              <dgm:constr type="t" for="ch" forName="Parent4" refType="h" fact="0.2022"/>
              <dgm:constr type="w" for="ch" forName="Parent4" refType="w" fact="0.0579"/>
              <dgm:constr type="h" for="ch" forName="Parent4" refType="h" fact="0.3799"/>
              <dgm:constr type="r" for="ch" forName="Parent3" refType="w" fact="0.7898"/>
              <dgm:constr type="t" for="ch" forName="Parent3" refType="h" fact="0.2022"/>
              <dgm:constr type="w" for="ch" forName="Parent3" refType="w" fact="0.0579"/>
              <dgm:constr type="h" for="ch" forName="Parent3" refType="h" fact="0.3799"/>
              <dgm:constr type="r" for="ch" forName="Parent2" refType="w" fact="0.8795"/>
              <dgm:constr type="t" for="ch" forName="Parent2" refType="h" fact="0.2022"/>
              <dgm:constr type="w" for="ch" forName="Parent2" refType="w" fact="0.0579"/>
              <dgm:constr type="h" for="ch" forName="Parent2" refType="h" fact="0.3799"/>
              <dgm:constr type="r" for="ch" forName="Parent1" refType="w" fact="0.9692"/>
              <dgm:constr type="t" for="ch" forName="Parent1" refType="h" fact="0.2022"/>
              <dgm:constr type="w" for="ch" forName="Parent1" refType="w" fact="0.0579"/>
              <dgm:constr type="h" for="ch" forName="Parent1" refType="h" fact="0.3799"/>
              <dgm:constr type="r" for="ch" forName="Accent11" refType="w" fact="0.0868"/>
              <dgm:constr type="t" for="ch" forName="Accent11" refType="h" fact="0.1072"/>
              <dgm:constr type="w" for="ch" forName="Accent11" refType="w" fact="0.0868"/>
              <dgm:constr type="h" for="ch" forName="Accent11" refType="h" fact="0.5699"/>
              <dgm:constr type="r" for="ch" forName="ParentBackground11" refType="w" fact="0.0839"/>
              <dgm:constr type="t" for="ch" forName="ParentBackground11" refType="h" fact="0.1262"/>
              <dgm:constr type="w" for="ch" forName="ParentBackground11" refType="w" fact="0.081"/>
              <dgm:constr type="h" for="ch" forName="ParentBackground11" refType="h" fact="0.5319"/>
              <dgm:constr type="r" for="ch" forName="Child11" refType="w" fact="0.0839"/>
              <dgm:constr type="t" for="ch" forName="Child11" refType="h" fact="0.6876"/>
              <dgm:constr type="w" for="ch" forName="Child11" refType="w" fact="0.081"/>
              <dgm:constr type="h" for="ch" forName="Child11" refType="h" fact="0.3124"/>
              <dgm:constr type="r" for="ch" forName="Accent10" refType="w" fact="0.1945"/>
              <dgm:constr type="t" for="ch" forName="Accent10" refType="h" fact="-0.0109"/>
              <dgm:constr type="w" for="ch" forName="Accent10" refType="w" fact="0.1228"/>
              <dgm:constr type="h" for="ch" forName="Accent10" refType="h" fact="0.806"/>
              <dgm:constr type="r" for="ch" forName="ParentBackground10" refType="w" fact="0.1736"/>
              <dgm:constr type="t" for="ch" forName="ParentBackground10" refType="h" fact="0.1262"/>
              <dgm:constr type="w" for="ch" forName="ParentBackground10" refType="w" fact="0.081"/>
              <dgm:constr type="h" for="ch" forName="ParentBackground10" refType="h" fact="0.5319"/>
              <dgm:constr type="r" for="ch" forName="Child10" refType="w" fact="0.1736"/>
              <dgm:constr type="t" for="ch" forName="Child10" refType="h" fact="0.6876"/>
              <dgm:constr type="w" for="ch" forName="Child10" refType="w" fact="0.081"/>
              <dgm:constr type="h" for="ch" forName="Child10" refType="h" fact="0.3124"/>
              <dgm:constr type="r" for="ch" forName="Accent9" refType="w" fact="0.2842"/>
              <dgm:constr type="t" for="ch" forName="Accent9" refType="h" fact="-0.0109"/>
              <dgm:constr type="w" for="ch" forName="Accent9" refType="w" fact="0.1228"/>
              <dgm:constr type="h" for="ch" forName="Accent9" refType="h" fact="0.806"/>
              <dgm:constr type="r" for="ch" forName="ParentBackground9" refType="w" fact="0.2633"/>
              <dgm:constr type="t" for="ch" forName="ParentBackground9" refType="h" fact="0.1262"/>
              <dgm:constr type="w" for="ch" forName="ParentBackground9" refType="w" fact="0.081"/>
              <dgm:constr type="h" for="ch" forName="ParentBackground9" refType="h" fact="0.5319"/>
              <dgm:constr type="r" for="ch" forName="Child9" refType="w" fact="0.2633"/>
              <dgm:constr type="t" for="ch" forName="Child9" refType="h" fact="0.6876"/>
              <dgm:constr type="w" for="ch" forName="Child9" refType="w" fact="0.081"/>
              <dgm:constr type="h" for="ch" forName="Child9" refType="h" fact="0.3124"/>
              <dgm:constr type="r" for="ch" forName="Accent8" refType="w" fact="0.3739"/>
              <dgm:constr type="t" for="ch" forName="Accent8" refType="h" fact="-0.0109"/>
              <dgm:constr type="w" for="ch" forName="Accent8" refType="w" fact="0.1228"/>
              <dgm:constr type="h" for="ch" forName="Accent8" refType="h" fact="0.806"/>
              <dgm:constr type="r" for="ch" forName="ParentBackground8" refType="w" fact="0.353"/>
              <dgm:constr type="t" for="ch" forName="ParentBackground8" refType="h" fact="0.1262"/>
              <dgm:constr type="w" for="ch" forName="ParentBackground8" refType="w" fact="0.081"/>
              <dgm:constr type="h" for="ch" forName="ParentBackground8" refType="h" fact="0.5319"/>
              <dgm:constr type="r" for="ch" forName="Child8" refType="w" fact="0.353"/>
              <dgm:constr type="t" for="ch" forName="Child8" refType="h" fact="0.6876"/>
              <dgm:constr type="w" for="ch" forName="Child8" refType="w" fact="0.081"/>
              <dgm:constr type="h" for="ch" forName="Child8" refType="h" fact="0.3124"/>
              <dgm:constr type="r" for="ch" forName="Accent7" refType="w" fact="0.4636"/>
              <dgm:constr type="t" for="ch" forName="Accent7" refType="h" fact="-0.0109"/>
              <dgm:constr type="w" for="ch" forName="Accent7" refType="w" fact="0.1228"/>
              <dgm:constr type="h" for="ch" forName="Accent7" refType="h" fact="0.806"/>
              <dgm:constr type="r" for="ch" forName="ParentBackground7" refType="w" fact="0.4427"/>
              <dgm:constr type="t" for="ch" forName="ParentBackground7" refType="h" fact="0.1262"/>
              <dgm:constr type="w" for="ch" forName="ParentBackground7" refType="w" fact="0.081"/>
              <dgm:constr type="h" for="ch" forName="ParentBackground7" refType="h" fact="0.5319"/>
              <dgm:constr type="r" for="ch" forName="Child7" refType="w" fact="0.4427"/>
              <dgm:constr type="t" for="ch" forName="Child7" refType="h" fact="0.6876"/>
              <dgm:constr type="w" for="ch" forName="Child7" refType="w" fact="0.081"/>
              <dgm:constr type="h" for="ch" forName="Child7" refType="h" fact="0.3124"/>
              <dgm:constr type="r" for="ch" forName="Accent6" refType="w" fact="0.5533"/>
              <dgm:constr type="t" for="ch" forName="Accent6" refType="h" fact="-0.0109"/>
              <dgm:constr type="w" for="ch" forName="Accent6" refType="w" fact="0.1228"/>
              <dgm:constr type="h" for="ch" forName="Accent6" refType="h" fact="0.806"/>
              <dgm:constr type="r" for="ch" forName="ParentBackground6" refType="w" fact="0.5323"/>
              <dgm:constr type="t" for="ch" forName="ParentBackground6" refType="h" fact="0.1262"/>
              <dgm:constr type="w" for="ch" forName="ParentBackground6" refType="w" fact="0.081"/>
              <dgm:constr type="h" for="ch" forName="ParentBackground6" refType="h" fact="0.5319"/>
              <dgm:constr type="r" for="ch" forName="Child6" refType="w" fact="0.5323"/>
              <dgm:constr type="t" for="ch" forName="Child6" refType="h" fact="0.6876"/>
              <dgm:constr type="w" for="ch" forName="Child6" refType="w" fact="0.081"/>
              <dgm:constr type="h" for="ch" forName="Child6" refType="h" fact="0.3124"/>
              <dgm:constr type="r" for="ch" forName="Accent5" refType="w" fact="0.6429"/>
              <dgm:constr type="t" for="ch" forName="Accent5" refType="h" fact="-0.0109"/>
              <dgm:constr type="w" for="ch" forName="Accent5" refType="w" fact="0.1228"/>
              <dgm:constr type="h" for="ch" forName="Accent5" refType="h" fact="0.806"/>
              <dgm:constr type="r" for="ch" forName="ParentBackground5" refType="w" fact="0.622"/>
              <dgm:constr type="t" for="ch" forName="ParentBackground5" refType="h" fact="0.1262"/>
              <dgm:constr type="w" for="ch" forName="ParentBackground5" refType="w" fact="0.081"/>
              <dgm:constr type="h" for="ch" forName="ParentBackground5" refType="h" fact="0.5319"/>
              <dgm:constr type="r" for="ch" forName="Child5" refType="w" fact="0.622"/>
              <dgm:constr type="t" for="ch" forName="Child5" refType="h" fact="0.6876"/>
              <dgm:constr type="w" for="ch" forName="Child5" refType="w" fact="0.081"/>
              <dgm:constr type="h" for="ch" forName="Child5" refType="h" fact="0.3124"/>
              <dgm:constr type="r" for="ch" forName="Accent4" refType="w" fact="0.7326"/>
              <dgm:constr type="t" for="ch" forName="Accent4" refType="h" fact="-0.0109"/>
              <dgm:constr type="w" for="ch" forName="Accent4" refType="w" fact="0.1228"/>
              <dgm:constr type="h" for="ch" forName="Accent4" refType="h" fact="0.806"/>
              <dgm:constr type="r" for="ch" forName="ParentBackground4" refType="w" fact="0.7117"/>
              <dgm:constr type="t" for="ch" forName="ParentBackground4" refType="h" fact="0.1262"/>
              <dgm:constr type="w" for="ch" forName="ParentBackground4" refType="w" fact="0.081"/>
              <dgm:constr type="h" for="ch" forName="ParentBackground4" refType="h" fact="0.5319"/>
              <dgm:constr type="r" for="ch" forName="Child4" refType="w" fact="0.7117"/>
              <dgm:constr type="t" for="ch" forName="Child4" refType="h" fact="0.6876"/>
              <dgm:constr type="w" for="ch" forName="Child4" refType="w" fact="0.081"/>
              <dgm:constr type="h" for="ch" forName="Child4" refType="h" fact="0.3124"/>
              <dgm:constr type="r" for="ch" forName="Accent3" refType="w" fact="0.8223"/>
              <dgm:constr type="t" for="ch" forName="Accent3" refType="h" fact="-0.0109"/>
              <dgm:constr type="w" for="ch" forName="Accent3" refType="w" fact="0.1228"/>
              <dgm:constr type="h" for="ch" forName="Accent3" refType="h" fact="0.806"/>
              <dgm:constr type="r" for="ch" forName="ParentBackground3" refType="w" fact="0.8014"/>
              <dgm:constr type="t" for="ch" forName="ParentBackground3" refType="h" fact="0.1262"/>
              <dgm:constr type="w" for="ch" forName="ParentBackground3" refType="w" fact="0.081"/>
              <dgm:constr type="h" for="ch" forName="ParentBackground3" refType="h" fact="0.5319"/>
              <dgm:constr type="r" for="ch" forName="Child3" refType="w" fact="0.8014"/>
              <dgm:constr type="t" for="ch" forName="Child3" refType="h" fact="0.6876"/>
              <dgm:constr type="w" for="ch" forName="Child3" refType="w" fact="0.081"/>
              <dgm:constr type="h" for="ch" forName="Child3" refType="h" fact="0.3124"/>
              <dgm:constr type="r" for="ch" forName="Accent2" refType="w" fact="0.912"/>
              <dgm:constr type="t" for="ch" forName="Accent2" refType="h" fact="-0.0109"/>
              <dgm:constr type="w" for="ch" forName="Accent2" refType="w" fact="0.1228"/>
              <dgm:constr type="h" for="ch" forName="Accent2" refType="h" fact="0.806"/>
              <dgm:constr type="r" for="ch" forName="ParentBackground2" refType="w" fact="0.8911"/>
              <dgm:constr type="t" for="ch" forName="ParentBackground2" refType="h" fact="0.1262"/>
              <dgm:constr type="w" for="ch" forName="ParentBackground2" refType="w" fact="0.081"/>
              <dgm:constr type="h" for="ch" forName="ParentBackground2" refType="h" fact="0.5319"/>
              <dgm:constr type="r" for="ch" forName="Child2" refType="w" fact="0.8911"/>
              <dgm:constr type="t" for="ch" forName="Child2" refType="h" fact="0.6876"/>
              <dgm:constr type="w" for="ch" forName="Child2" refType="w" fact="0.081"/>
              <dgm:constr type="h" for="ch" forName="Child2" refType="h" fact="0.3124"/>
              <dgm:constr type="r" for="ch" forName="Accent1" refType="w" fact="1.0017"/>
              <dgm:constr type="t" for="ch" forName="Accent1" refType="h" fact="-0.0109"/>
              <dgm:constr type="w" for="ch" forName="Accent1" refType="w" fact="0.1228"/>
              <dgm:constr type="h" for="ch" forName="Accent1" refType="h" fact="0.806"/>
              <dgm:constr type="r" for="ch" forName="ParentBackground1" refType="w" fact="0.9808"/>
              <dgm:constr type="t" for="ch" forName="ParentBackground1" refType="h" fact="0.1262"/>
              <dgm:constr type="w" for="ch" forName="ParentBackground1" refType="w" fact="0.081"/>
              <dgm:constr type="h" for="ch" forName="ParentBackground1" refType="h" fact="0.5319"/>
              <dgm:constr type="r" for="ch" forName="Child1" refType="w" fact="0.9808"/>
              <dgm:constr type="t" for="ch" forName="Child1" refType="h" fact="0.6876"/>
              <dgm:constr type="w" for="ch" forName="Child1" refType="w" fact="0.081"/>
              <dgm:constr type="h" for="ch" forName="Child1" refType="h" fact="0.3124"/>
            </dgm:constrLst>
          </dgm:else>
        </dgm:choose>
      </dgm:else>
    </dgm:choose>
    <dgm:forEach name="wrapper" axis="self" ptType="parTrans">
      <dgm:forEach name="accentRepeat" axis="self">
        <dgm:layoutNode name="Accent" styleLbl="node1">
          <dgm:alg type="sp"/>
          <dgm:choose name="Name28">
            <dgm:if name="Name29" axis="followSib" ptType="node" func="cnt" op="equ" val="0">
              <dgm:shape xmlns:r="http://schemas.openxmlformats.org/officeDocument/2006/relationships" type="ellipse" r:blip="">
                <dgm:adjLst/>
              </dgm:shape>
            </dgm:if>
            <dgm:else name="Name30">
              <dgm:choose name="Name31">
                <dgm:if name="Name32" axis="precedSib" ptType="node" func="cnt" op="equ" val="10">
                  <dgm:shape xmlns:r="http://schemas.openxmlformats.org/officeDocument/2006/relationships" type="ellipse" r:blip="">
                    <dgm:adjLst/>
                  </dgm:shape>
                </dgm:if>
                <dgm:else name="Name33">
                  <dgm:choose name="Name34">
                    <dgm:if name="Name35" func="var" arg="dir" op="equ" val="norm">
                      <dgm:shape xmlns:r="http://schemas.openxmlformats.org/officeDocument/2006/relationships" rot="45" type="teardrop" r:blip="">
                        <dgm:adjLst>
                          <dgm:adj idx="1" val="1"/>
                        </dgm:adjLst>
                      </dgm:shape>
                    </dgm:if>
                    <dgm:else name="Name36">
                      <dgm:shape xmlns:r="http://schemas.openxmlformats.org/officeDocument/2006/relationships" rot="225" type="teardrop" r:blip="">
                        <dgm:adjLst>
                          <dgm:adj idx="1" val="1"/>
                        </dgm:adjLst>
                      </dgm:shape>
                    </dgm:else>
                  </dgm:choose>
                </dgm:else>
              </dgm:choose>
            </dgm:else>
          </dgm:choose>
          <dgm:presOf/>
        </dgm:layoutNode>
      </dgm:forEach>
      <dgm:forEach name="parentBackgroundRepeat" axis="self">
        <dgm:layoutNode name="ParentBackground" styleLbl="fgAcc1">
          <dgm:alg type="sp"/>
          <dgm:shape xmlns:r="http://schemas.openxmlformats.org/officeDocument/2006/relationships" type="ellipse" r:blip="">
            <dgm:adjLst/>
          </dgm:shape>
          <dgm:presOf axis="self" ptType="node"/>
        </dgm:layoutNode>
      </dgm:forEach>
    </dgm:forEach>
    <dgm:forEach name="Name37" axis="ch" ptType="node" st="11" cnt="1">
      <dgm:layoutNode name="Accent11">
        <dgm:alg type="sp"/>
        <dgm:shape xmlns:r="http://schemas.openxmlformats.org/officeDocument/2006/relationships" r:blip="">
          <dgm:adjLst/>
        </dgm:shape>
        <dgm:presOf/>
        <dgm:constrLst/>
        <dgm:forEach name="Name38" ref="accentRepeat"/>
      </dgm:layoutNode>
      <dgm:layoutNode name="ParentBackground11">
        <dgm:alg type="sp"/>
        <dgm:shape xmlns:r="http://schemas.openxmlformats.org/officeDocument/2006/relationships" r:blip="">
          <dgm:adjLst/>
        </dgm:shape>
        <dgm:presOf/>
        <dgm:forEach name="Name39" ref="parentBackgroundRepeat"/>
      </dgm:layoutNode>
      <dgm:choose name="Name40">
        <dgm:if name="Name41" axis="ch" ptType="node" func="cnt" op="gte" val="1">
          <dgm:layoutNode name="Child11"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2"/>
      </dgm:choose>
      <dgm:layoutNode name="Parent11"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43" axis="ch" ptType="node" st="10" cnt="1">
      <dgm:layoutNode name="Accent10">
        <dgm:alg type="sp"/>
        <dgm:shape xmlns:r="http://schemas.openxmlformats.org/officeDocument/2006/relationships" r:blip="">
          <dgm:adjLst/>
        </dgm:shape>
        <dgm:presOf/>
        <dgm:constrLst/>
        <dgm:forEach name="Name44" ref="accentRepeat"/>
      </dgm:layoutNode>
      <dgm:layoutNode name="ParentBackground10">
        <dgm:alg type="sp"/>
        <dgm:shape xmlns:r="http://schemas.openxmlformats.org/officeDocument/2006/relationships" r:blip="">
          <dgm:adjLst/>
        </dgm:shape>
        <dgm:presOf/>
        <dgm:forEach name="Name45" ref="parentBackgroundRepeat"/>
      </dgm:layoutNode>
      <dgm:choose name="Name46">
        <dgm:if name="Name47" axis="ch" ptType="node" func="cnt" op="gte" val="1">
          <dgm:layoutNode name="Child10"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8"/>
      </dgm:choose>
      <dgm:layoutNode name="Parent10"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49" axis="ch" ptType="node" st="9" cnt="1">
      <dgm:layoutNode name="Accent9">
        <dgm:alg type="sp"/>
        <dgm:shape xmlns:r="http://schemas.openxmlformats.org/officeDocument/2006/relationships" r:blip="">
          <dgm:adjLst/>
        </dgm:shape>
        <dgm:presOf/>
        <dgm:constrLst/>
        <dgm:forEach name="Name50" ref="accentRepeat"/>
      </dgm:layoutNode>
      <dgm:layoutNode name="ParentBackground9">
        <dgm:alg type="sp"/>
        <dgm:shape xmlns:r="http://schemas.openxmlformats.org/officeDocument/2006/relationships" r:blip="">
          <dgm:adjLst/>
        </dgm:shape>
        <dgm:presOf/>
        <dgm:forEach name="Name51" ref="parentBackgroundRepeat"/>
      </dgm:layoutNode>
      <dgm:choose name="Name52">
        <dgm:if name="Name53" axis="ch" ptType="node" func="cnt" op="gte" val="1">
          <dgm:layoutNode name="Child9"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4"/>
      </dgm:choose>
      <dgm:layoutNode name="Parent9"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55" axis="ch" ptType="node" st="8" cnt="1">
      <dgm:layoutNode name="Accent8">
        <dgm:alg type="sp"/>
        <dgm:shape xmlns:r="http://schemas.openxmlformats.org/officeDocument/2006/relationships" r:blip="">
          <dgm:adjLst/>
        </dgm:shape>
        <dgm:presOf/>
        <dgm:constrLst/>
        <dgm:forEach name="Name56" ref="accentRepeat"/>
      </dgm:layoutNode>
      <dgm:layoutNode name="ParentBackground8">
        <dgm:alg type="sp"/>
        <dgm:shape xmlns:r="http://schemas.openxmlformats.org/officeDocument/2006/relationships" r:blip="">
          <dgm:adjLst/>
        </dgm:shape>
        <dgm:presOf/>
        <dgm:forEach name="Name57" ref="parentBackgroundRepeat"/>
      </dgm:layoutNode>
      <dgm:choose name="Name58">
        <dgm:if name="Name59" axis="ch" ptType="node" func="cnt" op="gte" val="1">
          <dgm:layoutNode name="Child8"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0"/>
      </dgm:choose>
      <dgm:layoutNode name="Parent8"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61" axis="ch" ptType="node" st="7" cnt="1">
      <dgm:layoutNode name="Accent7">
        <dgm:alg type="sp"/>
        <dgm:shape xmlns:r="http://schemas.openxmlformats.org/officeDocument/2006/relationships" r:blip="">
          <dgm:adjLst/>
        </dgm:shape>
        <dgm:presOf/>
        <dgm:constrLst/>
        <dgm:forEach name="Name62" ref="accentRepeat"/>
      </dgm:layoutNode>
      <dgm:layoutNode name="ParentBackground7">
        <dgm:alg type="sp"/>
        <dgm:shape xmlns:r="http://schemas.openxmlformats.org/officeDocument/2006/relationships" r:blip="">
          <dgm:adjLst/>
        </dgm:shape>
        <dgm:presOf/>
        <dgm:forEach name="Name63" ref="parentBackgroundRepeat"/>
      </dgm:layoutNode>
      <dgm:choose name="Name64">
        <dgm:if name="Name65" axis="ch" ptType="node" func="cnt" op="gte" val="1">
          <dgm:layoutNode name="Child7"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6"/>
      </dgm:choose>
      <dgm:layoutNode name="Parent7"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67" axis="ch" ptType="node" st="6" cnt="1">
      <dgm:layoutNode name="Accent6">
        <dgm:alg type="sp"/>
        <dgm:shape xmlns:r="http://schemas.openxmlformats.org/officeDocument/2006/relationships" r:blip="">
          <dgm:adjLst/>
        </dgm:shape>
        <dgm:presOf/>
        <dgm:constrLst/>
        <dgm:forEach name="Name68" ref="accentRepeat"/>
      </dgm:layoutNode>
      <dgm:layoutNode name="ParentBackground6">
        <dgm:alg type="sp"/>
        <dgm:shape xmlns:r="http://schemas.openxmlformats.org/officeDocument/2006/relationships" r:blip="">
          <dgm:adjLst/>
        </dgm:shape>
        <dgm:presOf/>
        <dgm:forEach name="Name69" ref="parentBackgroundRepeat"/>
      </dgm:layoutNode>
      <dgm:choose name="Name70">
        <dgm:if name="Name71" axis="ch" ptType="node" func="cnt" op="gte" val="1">
          <dgm:layoutNode name="Child6"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2"/>
      </dgm:choose>
      <dgm:layoutNode name="Parent6"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73" axis="ch" ptType="node" st="5" cnt="1">
      <dgm:layoutNode name="Accent5">
        <dgm:alg type="sp"/>
        <dgm:shape xmlns:r="http://schemas.openxmlformats.org/officeDocument/2006/relationships" r:blip="">
          <dgm:adjLst/>
        </dgm:shape>
        <dgm:presOf/>
        <dgm:constrLst/>
        <dgm:forEach name="Name74" ref="accentRepeat"/>
      </dgm:layoutNode>
      <dgm:layoutNode name="ParentBackground5">
        <dgm:alg type="sp"/>
        <dgm:shape xmlns:r="http://schemas.openxmlformats.org/officeDocument/2006/relationships" r:blip="">
          <dgm:adjLst/>
        </dgm:shape>
        <dgm:presOf/>
        <dgm:forEach name="Name75" ref="parentBackgroundRepeat"/>
      </dgm:layoutNode>
      <dgm:choose name="Name76">
        <dgm:if name="Name77" axis="ch" ptType="node" func="cnt" op="gte" val="1">
          <dgm:layoutNode name="Child5"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8"/>
      </dgm:choose>
      <dgm:layoutNode name="Parent5"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79" axis="ch" ptType="node" st="4" cnt="1">
      <dgm:layoutNode name="Accent4">
        <dgm:alg type="sp"/>
        <dgm:shape xmlns:r="http://schemas.openxmlformats.org/officeDocument/2006/relationships" r:blip="">
          <dgm:adjLst/>
        </dgm:shape>
        <dgm:presOf/>
        <dgm:constrLst/>
        <dgm:forEach name="Name80" ref="accentRepeat"/>
      </dgm:layoutNode>
      <dgm:layoutNode name="ParentBackground4">
        <dgm:alg type="sp"/>
        <dgm:shape xmlns:r="http://schemas.openxmlformats.org/officeDocument/2006/relationships" r:blip="">
          <dgm:adjLst/>
        </dgm:shape>
        <dgm:presOf/>
        <dgm:forEach name="Name81" ref="parentBackgroundRepeat"/>
      </dgm:layoutNode>
      <dgm:choose name="Name82">
        <dgm:if name="Name83" axis="ch" ptType="node" func="cnt" op="gte" val="1">
          <dgm:layoutNode name="Child4"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4"/>
      </dgm:choose>
      <dgm:layoutNode name="Parent4"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85" axis="ch" ptType="node" st="3" cnt="1">
      <dgm:layoutNode name="Accent3">
        <dgm:alg type="sp"/>
        <dgm:shape xmlns:r="http://schemas.openxmlformats.org/officeDocument/2006/relationships" r:blip="">
          <dgm:adjLst/>
        </dgm:shape>
        <dgm:presOf/>
        <dgm:constrLst/>
        <dgm:forEach name="Name86" ref="accentRepeat"/>
      </dgm:layoutNode>
      <dgm:layoutNode name="ParentBackground3">
        <dgm:alg type="sp"/>
        <dgm:shape xmlns:r="http://schemas.openxmlformats.org/officeDocument/2006/relationships" r:blip="">
          <dgm:adjLst/>
        </dgm:shape>
        <dgm:presOf/>
        <dgm:forEach name="Name87" ref="parentBackgroundRepeat"/>
      </dgm:layoutNode>
      <dgm:choose name="Name88">
        <dgm:if name="Name89" axis="ch" ptType="node" func="cnt" op="gte" val="1">
          <dgm:layoutNode name="Child3"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90"/>
      </dgm:choose>
      <dgm:layoutNode name="Parent3"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91" axis="ch" ptType="node" st="2" cnt="1">
      <dgm:layoutNode name="Accent2">
        <dgm:alg type="sp"/>
        <dgm:shape xmlns:r="http://schemas.openxmlformats.org/officeDocument/2006/relationships" r:blip="">
          <dgm:adjLst/>
        </dgm:shape>
        <dgm:presOf/>
        <dgm:constrLst/>
        <dgm:forEach name="Name92" ref="accentRepeat"/>
      </dgm:layoutNode>
      <dgm:layoutNode name="ParentBackground2" styleLbl="fgAcc1">
        <dgm:alg type="sp"/>
        <dgm:shape xmlns:r="http://schemas.openxmlformats.org/officeDocument/2006/relationships" r:blip="">
          <dgm:adjLst/>
        </dgm:shape>
        <dgm:presOf/>
        <dgm:forEach name="Name93" ref="parentBackgroundRepeat"/>
      </dgm:layoutNode>
      <dgm:choose name="Name94">
        <dgm:if name="Name95" axis="ch" ptType="node" func="cnt" op="gte" val="1">
          <dgm:layoutNode name="Child2"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96"/>
      </dgm:choose>
      <dgm:layoutNode name="Parent2"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97" axis="ch" ptType="node" cnt="1">
      <dgm:layoutNode name="Accent1">
        <dgm:alg type="sp"/>
        <dgm:shape xmlns:r="http://schemas.openxmlformats.org/officeDocument/2006/relationships" r:blip="">
          <dgm:adjLst/>
        </dgm:shape>
        <dgm:presOf/>
        <dgm:constrLst/>
        <dgm:forEach name="Name98" ref="accentRepeat"/>
      </dgm:layoutNode>
      <dgm:layoutNode name="ParentBackground1">
        <dgm:alg type="sp"/>
        <dgm:shape xmlns:r="http://schemas.openxmlformats.org/officeDocument/2006/relationships" r:blip="">
          <dgm:adjLst/>
        </dgm:shape>
        <dgm:presOf/>
        <dgm:forEach name="Name99" ref="parentBackgroundRepeat"/>
      </dgm:layoutNode>
      <dgm:choose name="Name100">
        <dgm:if name="Name101" axis="ch" ptType="node" func="cnt" op="gte" val="1">
          <dgm:layoutNode name="Child1"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02"/>
      </dgm:choose>
      <dgm:layoutNode name="Parent1"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layoutNode>
</dgm:layoutDef>
</file>

<file path=ppt/diagrams/layout6.xml><?xml version="1.0" encoding="utf-8"?>
<dgm:layoutDef xmlns:dgm="http://schemas.openxmlformats.org/drawingml/2006/diagram" xmlns:a="http://schemas.openxmlformats.org/drawingml/2006/main" uniqueId="urn:microsoft.com/office/officeart/2011/layout/CircleProcess">
  <dgm:title val="Circle Process"/>
  <dgm:desc val="Use to show sequential steps in a process. Limited to eleven Level 1 shapes with an unlimited number of Level 2 shapes. Works best with small amounts of text. Unused text does not appear, but remains available if you switch layouts."/>
  <dgm:catLst>
    <dgm:cat type="process" pri="8500"/>
    <dgm:cat type="officeonline" pri="85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val="11"/>
      <dgm:chPref val="11"/>
      <dgm:dir/>
      <dgm:resizeHandles/>
    </dgm:varLst>
    <dgm:shape xmlns:r="http://schemas.openxmlformats.org/officeDocument/2006/relationships" r:blip="">
      <dgm:adjLst/>
    </dgm:shape>
    <dgm:choose name="Name1">
      <dgm:if name="Name2" func="var" arg="dir" op="equ" val="norm">
        <dgm:choose name="Name3">
          <dgm:if name="Name4" axis="ch" ptType="node" func="cnt" op="equ" val="1">
            <dgm:alg type="composite">
              <dgm:param type="ar" val="0.6383"/>
            </dgm:alg>
            <dgm:constrLst>
              <dgm:constr type="primFontSz" for="des" forName="Child1" val="65"/>
              <dgm:constr type="primFontSz" for="des" forName="Parent1" val="65"/>
              <dgm:constr type="primFontSz" for="des" forName="Child1" refType="primFontSz" refFor="des" refForName="Parent1" op="lte"/>
              <dgm:constr type="l" for="ch" forName="Parent1" refType="w" fact="0.1667"/>
              <dgm:constr type="t" for="ch" forName="Parent1" refType="h" fact="0.1064"/>
              <dgm:constr type="w" for="ch" forName="Parent1" refType="w" fact="0.6667"/>
              <dgm:constr type="h" for="ch" forName="Parent1" refType="h" fact="0.4255"/>
              <dgm:constr type="l" for="ch" forName="Accent1" refType="w" fact="0"/>
              <dgm:constr type="t" for="ch" forName="Accent1" refType="h" fact="0"/>
              <dgm:constr type="w" for="ch" forName="Accent1" refType="w"/>
              <dgm:constr type="h" for="ch" forName="Accent1" refType="h" fact="0.6383"/>
              <dgm:constr type="l" for="ch" forName="ParentBackground1" refType="w" fact="0.0333"/>
              <dgm:constr type="t" for="ch" forName="ParentBackground1" refType="h" fact="0.0213"/>
              <dgm:constr type="w" for="ch" forName="ParentBackground1" refType="w" fact="0.9333"/>
              <dgm:constr type="h" for="ch" forName="ParentBackground1" refType="h" fact="0.5957"/>
              <dgm:constr type="l" for="ch" forName="Child1" refType="w" fact="0.0333"/>
              <dgm:constr type="t" for="ch" forName="Child1" refType="h" fact="0.6574"/>
              <dgm:constr type="w" for="ch" forName="Child1" refType="w" fact="0.9333"/>
              <dgm:constr type="h" for="ch" forName="Child1" refType="h" fact="0.3426"/>
            </dgm:constrLst>
          </dgm:if>
          <dgm:if name="Name5" axis="ch" ptType="node" func="cnt" op="equ" val="2">
            <dgm:alg type="composite">
              <dgm:param type="ar" val="1.265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Parent2" refType="w" fact="0.6249"/>
              <dgm:constr type="t" for="ch" forName="Parent2" refType="h" fact="0.2022"/>
              <dgm:constr type="w" for="ch" forName="Parent2" refType="w" fact="0.3001"/>
              <dgm:constr type="h" for="ch" forName="Parent2" refType="h" fact="0.3799"/>
              <dgm:constr type="l" for="ch" forName="Parent1" refType="w" fact="0.1597"/>
              <dgm:constr type="t" for="ch" forName="Parent1" refType="h" fact="0.2022"/>
              <dgm:constr type="w" for="ch" forName="Parent1" refType="w" fact="0.3001"/>
              <dgm:constr type="h" for="ch" forName="Parent1" refType="h" fact="0.3799"/>
              <dgm:constr type="l" for="ch" forName="Accent2" refType="w" fact="0.5498"/>
              <dgm:constr type="t" for="ch" forName="Accent2" refType="h" fact="0.1072"/>
              <dgm:constr type="w" for="ch" forName="Accent2" refType="w" fact="0.4502"/>
              <dgm:constr type="h" for="ch" forName="Accent2" refType="h" fact="0.5699"/>
              <dgm:constr type="l" for="ch" forName="ParentBackground2" refType="w" fact="0.5648"/>
              <dgm:constr type="t" for="ch" forName="ParentBackground2" refType="h" fact="0.1262"/>
              <dgm:constr type="w" for="ch" forName="ParentBackground2" refType="w" fact="0.4201"/>
              <dgm:constr type="h" for="ch" forName="ParentBackground2" refType="h" fact="0.5319"/>
              <dgm:constr type="l" for="ch" forName="Child2" refType="w" fact="0.5648"/>
              <dgm:constr type="t" for="ch" forName="Child2" refType="h" fact="0.6876"/>
              <dgm:constr type="w" for="ch" forName="Child2" refType="w" fact="0.4201"/>
              <dgm:constr type="h" for="ch" forName="Child2" refType="h" fact="0.3124"/>
              <dgm:constr type="l" for="ch" forName="Accent1" refType="w" fact="-0.0086"/>
              <dgm:constr type="t" for="ch" forName="Accent1" refType="h" fact="-0.0109"/>
              <dgm:constr type="w" for="ch" forName="Accent1" refType="w" fact="0.6367"/>
              <dgm:constr type="h" for="ch" forName="Accent1" refType="h" fact="0.806"/>
              <dgm:constr type="l" for="ch" forName="ParentBackground1" refType="w" fact="0.0997"/>
              <dgm:constr type="t" for="ch" forName="ParentBackground1" refType="h" fact="0.1262"/>
              <dgm:constr type="w" for="ch" forName="ParentBackground1" refType="w" fact="0.4201"/>
              <dgm:constr type="h" for="ch" forName="ParentBackground1" refType="h" fact="0.5319"/>
              <dgm:constr type="l" for="ch" forName="Child1" refType="w" fact="0.0997"/>
              <dgm:constr type="t" for="ch" forName="Child1" refType="h" fact="0.6876"/>
              <dgm:constr type="w" for="ch" forName="Child1" refType="w" fact="0.4201"/>
              <dgm:constr type="h" for="ch" forName="Child1" refType="h" fact="0.3124"/>
            </dgm:constrLst>
          </dgm:if>
          <dgm:if name="Name6" axis="ch" ptType="node" func="cnt" op="equ" val="3">
            <dgm:alg type="composite">
              <dgm:param type="ar" val="1.854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Parent3" refType="w" fact="0.744"/>
              <dgm:constr type="t" for="ch" forName="Parent3" refType="h" fact="0.2022"/>
              <dgm:constr type="w" for="ch" forName="Parent3" refType="w" fact="0.2048"/>
              <dgm:constr type="h" for="ch" forName="Parent3" refType="h" fact="0.3799"/>
              <dgm:constr type="l" for="ch" forName="Parent2" refType="w" fact="0.4265"/>
              <dgm:constr type="t" for="ch" forName="Parent2" refType="h" fact="0.2022"/>
              <dgm:constr type="w" for="ch" forName="Parent2" refType="w" fact="0.2048"/>
              <dgm:constr type="h" for="ch" forName="Parent2" refType="h" fact="0.3799"/>
              <dgm:constr type="l" for="ch" forName="Parent1" refType="w" fact="0.109"/>
              <dgm:constr type="t" for="ch" forName="Parent1" refType="h" fact="0.2022"/>
              <dgm:constr type="w" for="ch" forName="Parent1" refType="w" fact="0.2048"/>
              <dgm:constr type="h" for="ch" forName="Parent1" refType="h" fact="0.3799"/>
              <dgm:constr type="l" for="ch" forName="Accent3" refType="w" fact="0.6928"/>
              <dgm:constr type="t" for="ch" forName="Accent3" refType="h" fact="0.1072"/>
              <dgm:constr type="w" for="ch" forName="Accent3" refType="w" fact="0.3072"/>
              <dgm:constr type="h" for="ch" forName="Accent3" refType="h" fact="0.5699"/>
              <dgm:constr type="l" for="ch" forName="ParentBackground3" refType="w" fact="0.703"/>
              <dgm:constr type="t" for="ch" forName="ParentBackground3" refType="h" fact="0.1262"/>
              <dgm:constr type="w" for="ch" forName="ParentBackground3" refType="w" fact="0.2868"/>
              <dgm:constr type="h" for="ch" forName="ParentBackground3" refType="h" fact="0.5319"/>
              <dgm:constr type="l" for="ch" forName="Child3" refType="w" fact="0.703"/>
              <dgm:constr type="t" for="ch" forName="Child3" refType="h" fact="0.6876"/>
              <dgm:constr type="w" for="ch" forName="Child3" refType="w" fact="0.2868"/>
              <dgm:constr type="h" for="ch" forName="Child3" refType="h" fact="0.3124"/>
              <dgm:constr type="l" for="ch" forName="Accent2" refType="w" fact="0.3122"/>
              <dgm:constr type="t" for="ch" forName="Accent2" refType="h" fact="-0.0109"/>
              <dgm:constr type="w" for="ch" forName="Accent2" refType="w" fact="0.4334"/>
              <dgm:constr type="h" for="ch" forName="Accent2" refType="h" fact="0.806"/>
              <dgm:constr type="l" for="ch" forName="ParentBackground2" refType="w" fact="0.3855"/>
              <dgm:constr type="t" for="ch" forName="ParentBackground2" refType="h" fact="0.1262"/>
              <dgm:constr type="w" for="ch" forName="ParentBackground2" refType="w" fact="0.2868"/>
              <dgm:constr type="h" for="ch" forName="ParentBackground2" refType="h" fact="0.5319"/>
              <dgm:constr type="l" for="ch" forName="Child2" refType="w" fact="0.3855"/>
              <dgm:constr type="t" for="ch" forName="Child2" refType="h" fact="0.6876"/>
              <dgm:constr type="w" for="ch" forName="Child2" refType="w" fact="0.2868"/>
              <dgm:constr type="h" for="ch" forName="Child2" refType="h" fact="0.3124"/>
              <dgm:constr type="l" for="ch" forName="Accent1" refType="w" fact="-0.0053"/>
              <dgm:constr type="t" for="ch" forName="Accent1" refType="h" fact="-0.0109"/>
              <dgm:constr type="w" for="ch" forName="Accent1" refType="w" fact="0.4334"/>
              <dgm:constr type="h" for="ch" forName="Accent1" refType="h" fact="0.806"/>
              <dgm:constr type="l" for="ch" forName="ParentBackground1" refType="w" fact="0.068"/>
              <dgm:constr type="t" for="ch" forName="ParentBackground1" refType="h" fact="0.1262"/>
              <dgm:constr type="w" for="ch" forName="ParentBackground1" refType="w" fact="0.2868"/>
              <dgm:constr type="h" for="ch" forName="ParentBackground1" refType="h" fact="0.5319"/>
              <dgm:constr type="l" for="ch" forName="Child1" refType="w" fact="0.068"/>
              <dgm:constr type="t" for="ch" forName="Child1" refType="h" fact="0.6876"/>
              <dgm:constr type="w" for="ch" forName="Child1" refType="w" fact="0.2868"/>
              <dgm:constr type="h" for="ch" forName="Child1" refType="h" fact="0.3124"/>
            </dgm:constrLst>
          </dgm:if>
          <dgm:if name="Name7" axis="ch" ptType="node" func="cnt" op="equ" val="4">
            <dgm:alg type="composite">
              <dgm:param type="ar" val="2.4437"/>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Parent4" refType="w" fact="0.8057"/>
              <dgm:constr type="t" for="ch" forName="Parent4" refType="h" fact="0.2022"/>
              <dgm:constr type="w" for="ch" forName="Parent4" refType="w" fact="0.1555"/>
              <dgm:constr type="h" for="ch" forName="Parent4" refType="h" fact="0.3799"/>
              <dgm:constr type="l" for="ch" forName="Parent3" refType="w" fact="0.5647"/>
              <dgm:constr type="t" for="ch" forName="Parent3" refType="h" fact="0.2022"/>
              <dgm:constr type="w" for="ch" forName="Parent3" refType="w" fact="0.1555"/>
              <dgm:constr type="h" for="ch" forName="Parent3" refType="h" fact="0.3799"/>
              <dgm:constr type="l" for="ch" forName="Parent2" refType="w" fact="0.3237"/>
              <dgm:constr type="t" for="ch" forName="Parent2" refType="h" fact="0.2022"/>
              <dgm:constr type="w" for="ch" forName="Parent2" refType="w" fact="0.1555"/>
              <dgm:constr type="h" for="ch" forName="Parent2" refType="h" fact="0.3799"/>
              <dgm:constr type="l" for="ch" forName="Parent1" refType="w" fact="0.0827"/>
              <dgm:constr type="t" for="ch" forName="Parent1" refType="h" fact="0.2022"/>
              <dgm:constr type="w" for="ch" forName="Parent1" refType="w" fact="0.1555"/>
              <dgm:constr type="h" for="ch" forName="Parent1" refType="h" fact="0.3799"/>
              <dgm:constr type="l" for="ch" forName="Accent4" refType="w" fact="0.7668"/>
              <dgm:constr type="t" for="ch" forName="Accent4" refType="h" fact="0.1072"/>
              <dgm:constr type="w" for="ch" forName="Accent4" refType="w" fact="0.2332"/>
              <dgm:constr type="h" for="ch" forName="Accent4" refType="h" fact="0.5699"/>
              <dgm:constr type="l" for="ch" forName="ParentBackground4" refType="w" fact="0.7746"/>
              <dgm:constr type="t" for="ch" forName="ParentBackground4" refType="h" fact="0.1262"/>
              <dgm:constr type="w" for="ch" forName="ParentBackground4" refType="w" fact="0.2177"/>
              <dgm:constr type="h" for="ch" forName="ParentBackground4" refType="h" fact="0.5319"/>
              <dgm:constr type="l" for="ch" forName="Child4" refType="w" fact="0.7746"/>
              <dgm:constr type="t" for="ch" forName="Child4" refType="h" fact="0.6876"/>
              <dgm:constr type="w" for="ch" forName="Child4" refType="w" fact="0.2177"/>
              <dgm:constr type="h" for="ch" forName="Child4" refType="h" fact="0.3124"/>
              <dgm:constr type="l" for="ch" forName="Accent3" refType="w" fact="0.4765"/>
              <dgm:constr type="t" for="ch" forName="Accent3" refType="h" fact="-0.0109"/>
              <dgm:constr type="w" for="ch" forName="Accent3" refType="w" fact="0.3298"/>
              <dgm:constr type="h" for="ch" forName="Accent3" refType="h" fact="0.806"/>
              <dgm:constr type="l" for="ch" forName="ParentBackground3" refType="w" fact="0.5336"/>
              <dgm:constr type="t" for="ch" forName="ParentBackground3" refType="h" fact="0.1262"/>
              <dgm:constr type="w" for="ch" forName="ParentBackground3" refType="w" fact="0.2177"/>
              <dgm:constr type="h" for="ch" forName="ParentBackground3" refType="h" fact="0.5319"/>
              <dgm:constr type="l" for="ch" forName="Child3" refType="w" fact="0.5336"/>
              <dgm:constr type="t" for="ch" forName="Child3" refType="h" fact="0.6876"/>
              <dgm:constr type="w" for="ch" forName="Child3" refType="w" fact="0.2177"/>
              <dgm:constr type="h" for="ch" forName="Child3" refType="h" fact="0.3124"/>
              <dgm:constr type="l" for="ch" forName="Accent2" refType="w" fact="0.2365"/>
              <dgm:constr type="t" for="ch" forName="Accent2" refType="h" fact="-0.0109"/>
              <dgm:constr type="w" for="ch" forName="Accent2" refType="w" fact="0.3298"/>
              <dgm:constr type="h" for="ch" forName="Accent2" refType="h" fact="0.806"/>
              <dgm:constr type="l" for="ch" forName="ParentBackground2" refType="w" fact="0.2926"/>
              <dgm:constr type="t" for="ch" forName="ParentBackground2" refType="h" fact="0.1262"/>
              <dgm:constr type="w" for="ch" forName="ParentBackground2" refType="w" fact="0.2177"/>
              <dgm:constr type="h" for="ch" forName="ParentBackground2" refType="h" fact="0.5319"/>
              <dgm:constr type="l" for="ch" forName="Child2" refType="w" fact="0.2926"/>
              <dgm:constr type="t" for="ch" forName="Child2" refType="h" fact="0.6876"/>
              <dgm:constr type="w" for="ch" forName="Child2" refType="w" fact="0.2177"/>
              <dgm:constr type="h" for="ch" forName="Child2" refType="h" fact="0.3124"/>
              <dgm:constr type="l" for="ch" forName="Accent1" refType="w" fact="-0.0045"/>
              <dgm:constr type="t" for="ch" forName="Accent1" refType="h" fact="-0.0109"/>
              <dgm:constr type="w" for="ch" forName="Accent1" refType="w" fact="0.3298"/>
              <dgm:constr type="h" for="ch" forName="Accent1" refType="h" fact="0.806"/>
              <dgm:constr type="l" for="ch" forName="ParentBackground1" refType="w" fact="0.0516"/>
              <dgm:constr type="t" for="ch" forName="ParentBackground1" refType="h" fact="0.1262"/>
              <dgm:constr type="w" for="ch" forName="ParentBackground1" refType="w" fact="0.2177"/>
              <dgm:constr type="h" for="ch" forName="ParentBackground1" refType="h" fact="0.5319"/>
              <dgm:constr type="l" for="ch" forName="Child1" refType="w" fact="0.0516"/>
              <dgm:constr type="t" for="ch" forName="Child1" refType="h" fact="0.6876"/>
              <dgm:constr type="w" for="ch" forName="Child1" refType="w" fact="0.2177"/>
              <dgm:constr type="h" for="ch" forName="Child1" refType="h" fact="0.3124"/>
            </dgm:constrLst>
          </dgm:if>
          <dgm:if name="Name8" axis="ch" ptType="node" func="cnt" op="equ" val="5">
            <dgm:alg type="composite">
              <dgm:param type="ar" val="3.0325"/>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Parent5" refType="w" fact="0.8434"/>
              <dgm:constr type="t" for="ch" forName="Parent5" refType="h" fact="0.2022"/>
              <dgm:constr type="w" for="ch" forName="Parent5" refType="w" fact="0.1253"/>
              <dgm:constr type="h" for="ch" forName="Parent5" refType="h" fact="0.3799"/>
              <dgm:constr type="l" for="ch" forName="Parent4" refType="w" fact="0.6492"/>
              <dgm:constr type="t" for="ch" forName="Parent4" refType="h" fact="0.2022"/>
              <dgm:constr type="w" for="ch" forName="Parent4" refType="w" fact="0.1253"/>
              <dgm:constr type="h" for="ch" forName="Parent4" refType="h" fact="0.3799"/>
              <dgm:constr type="l" for="ch" forName="Parent3" refType="w" fact="0.455"/>
              <dgm:constr type="t" for="ch" forName="Parent3" refType="h" fact="0.2022"/>
              <dgm:constr type="w" for="ch" forName="Parent3" refType="w" fact="0.1253"/>
              <dgm:constr type="h" for="ch" forName="Parent3" refType="h" fact="0.3799"/>
              <dgm:constr type="l" for="ch" forName="Parent2" refType="w" fact="0.2609"/>
              <dgm:constr type="t" for="ch" forName="Parent2" refType="h" fact="0.2022"/>
              <dgm:constr type="w" for="ch" forName="Parent2" refType="w" fact="0.1253"/>
              <dgm:constr type="h" for="ch" forName="Parent2" refType="h" fact="0.3799"/>
              <dgm:constr type="l" for="ch" forName="Parent1" refType="w" fact="0.0667"/>
              <dgm:constr type="t" for="ch" forName="Parent1" refType="h" fact="0.2022"/>
              <dgm:constr type="w" for="ch" forName="Parent1" refType="w" fact="0.1253"/>
              <dgm:constr type="h" for="ch" forName="Parent1" refType="h" fact="0.3799"/>
              <dgm:constr type="l" for="ch" forName="Accent5" refType="w" fact="0.8121"/>
              <dgm:constr type="t" for="ch" forName="Accent5" refType="h" fact="0.1072"/>
              <dgm:constr type="w" for="ch" forName="Accent5" refType="w" fact="0.1879"/>
              <dgm:constr type="h" for="ch" forName="Accent5" refType="h" fact="0.5699"/>
              <dgm:constr type="l" for="ch" forName="ParentBackground5" refType="w" fact="0.8183"/>
              <dgm:constr type="t" for="ch" forName="ParentBackground5" refType="h" fact="0.1262"/>
              <dgm:constr type="w" for="ch" forName="ParentBackground5" refType="w" fact="0.1754"/>
              <dgm:constr type="h" for="ch" forName="ParentBackground5" refType="h" fact="0.5319"/>
              <dgm:constr type="l" for="ch" forName="Child5" refType="w" fact="0.8183"/>
              <dgm:constr type="t" for="ch" forName="Child5" refType="h" fact="0.6876"/>
              <dgm:constr type="w" for="ch" forName="Child5" refType="w" fact="0.1754"/>
              <dgm:constr type="h" for="ch" forName="Child5" refType="h" fact="0.3124"/>
              <dgm:constr type="l" for="ch" forName="Accent4" refType="w" fact="0.5789"/>
              <dgm:constr type="t" for="ch" forName="Accent4" refType="h" fact="-0.0109"/>
              <dgm:constr type="w" for="ch" forName="Accent4" refType="w" fact="0.2657"/>
              <dgm:constr type="h" for="ch" forName="Accent4" refType="h" fact="0.806"/>
              <dgm:constr type="l" for="ch" forName="ParentBackground4" refType="w" fact="0.6242"/>
              <dgm:constr type="t" for="ch" forName="ParentBackground4" refType="h" fact="0.1262"/>
              <dgm:constr type="w" for="ch" forName="ParentBackground4" refType="w" fact="0.1754"/>
              <dgm:constr type="h" for="ch" forName="ParentBackground4" refType="h" fact="0.5319"/>
              <dgm:constr type="l" for="ch" forName="Child4" refType="w" fact="0.6242"/>
              <dgm:constr type="t" for="ch" forName="Child4" refType="h" fact="0.6876"/>
              <dgm:constr type="w" for="ch" forName="Child4" refType="w" fact="0.1754"/>
              <dgm:constr type="h" for="ch" forName="Child4" refType="h" fact="0.3124"/>
              <dgm:constr type="l" for="ch" forName="Accent3" refType="w" fact="0.3848"/>
              <dgm:constr type="t" for="ch" forName="Accent3" refType="h" fact="-0.0109"/>
              <dgm:constr type="w" for="ch" forName="Accent3" refType="w" fact="0.2657"/>
              <dgm:constr type="h" for="ch" forName="Accent3" refType="h" fact="0.806"/>
              <dgm:constr type="l" for="ch" forName="ParentBackground3" refType="w" fact="0.43"/>
              <dgm:constr type="t" for="ch" forName="ParentBackground3" refType="h" fact="0.1262"/>
              <dgm:constr type="w" for="ch" forName="ParentBackground3" refType="w" fact="0.1754"/>
              <dgm:constr type="h" for="ch" forName="ParentBackground3" refType="h" fact="0.5319"/>
              <dgm:constr type="l" for="ch" forName="Child3" refType="w" fact="0.43"/>
              <dgm:constr type="t" for="ch" forName="Child3" refType="h" fact="0.6876"/>
              <dgm:constr type="w" for="ch" forName="Child3" refType="w" fact="0.1754"/>
              <dgm:constr type="h" for="ch" forName="Child3" refType="h" fact="0.3124"/>
              <dgm:constr type="l" for="ch" forName="Accent2" refType="w" fact="0.1906"/>
              <dgm:constr type="t" for="ch" forName="Accent2" refType="h" fact="-0.0109"/>
              <dgm:constr type="w" for="ch" forName="Accent2" refType="w" fact="0.2657"/>
              <dgm:constr type="h" for="ch" forName="Accent2" refType="h" fact="0.806"/>
              <dgm:constr type="l" for="ch" forName="ParentBackground2" refType="w" fact="0.2358"/>
              <dgm:constr type="t" for="ch" forName="ParentBackground2" refType="h" fact="0.1262"/>
              <dgm:constr type="w" for="ch" forName="ParentBackground2" refType="w" fact="0.1754"/>
              <dgm:constr type="h" for="ch" forName="ParentBackground2" refType="h" fact="0.5319"/>
              <dgm:constr type="l" for="ch" forName="Child2" refType="w" fact="0.2358"/>
              <dgm:constr type="t" for="ch" forName="Child2" refType="h" fact="0.6876"/>
              <dgm:constr type="w" for="ch" forName="Child2" refType="w" fact="0.1754"/>
              <dgm:constr type="h" for="ch" forName="Child2" refType="h" fact="0.3124"/>
              <dgm:constr type="l" for="ch" forName="Accent1" refType="w" fact="-0.0036"/>
              <dgm:constr type="t" for="ch" forName="Accent1" refType="h" fact="-0.0109"/>
              <dgm:constr type="w" for="ch" forName="Accent1" refType="w" fact="0.2657"/>
              <dgm:constr type="h" for="ch" forName="Accent1" refType="h" fact="0.806"/>
              <dgm:constr type="l" for="ch" forName="ParentBackground1" refType="w" fact="0.0416"/>
              <dgm:constr type="t" for="ch" forName="ParentBackground1" refType="h" fact="0.1262"/>
              <dgm:constr type="w" for="ch" forName="ParentBackground1" refType="w" fact="0.1754"/>
              <dgm:constr type="h" for="ch" forName="ParentBackground1" refType="h" fact="0.5319"/>
              <dgm:constr type="l" for="ch" forName="Child1" refType="w" fact="0.0416"/>
              <dgm:constr type="t" for="ch" forName="Child1" refType="h" fact="0.6876"/>
              <dgm:constr type="w" for="ch" forName="Child1" refType="w" fact="0.1754"/>
              <dgm:constr type="h" for="ch" forName="Child1" refType="h" fact="0.3124"/>
            </dgm:constrLst>
          </dgm:if>
          <dgm:if name="Name9" axis="ch" ptType="node" func="cnt" op="equ" val="6">
            <dgm:alg type="composite">
              <dgm:param type="ar" val="3.621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Parent6" refType="w" fact="0.8689"/>
              <dgm:constr type="t" for="ch" forName="Parent6" refType="h" fact="0.2022"/>
              <dgm:constr type="w" for="ch" forName="Parent6" refType="w" fact="0.1049"/>
              <dgm:constr type="h" for="ch" forName="Parent6" refType="h" fact="0.3799"/>
              <dgm:constr type="l" for="ch" forName="Parent5" refType="w" fact="0.7063"/>
              <dgm:constr type="t" for="ch" forName="Parent5" refType="h" fact="0.2022"/>
              <dgm:constr type="w" for="ch" forName="Parent5" refType="w" fact="0.1049"/>
              <dgm:constr type="h" for="ch" forName="Parent5" refType="h" fact="0.3799"/>
              <dgm:constr type="l" for="ch" forName="Parent4" refType="w" fact="0.5437"/>
              <dgm:constr type="t" for="ch" forName="Parent4" refType="h" fact="0.2022"/>
              <dgm:constr type="w" for="ch" forName="Parent4" refType="w" fact="0.1049"/>
              <dgm:constr type="h" for="ch" forName="Parent4" refType="h" fact="0.3799"/>
              <dgm:constr type="l" for="ch" forName="Parent3" refType="w" fact="0.381"/>
              <dgm:constr type="t" for="ch" forName="Parent3" refType="h" fact="0.2022"/>
              <dgm:constr type="w" for="ch" forName="Parent3" refType="w" fact="0.1049"/>
              <dgm:constr type="h" for="ch" forName="Parent3" refType="h" fact="0.3799"/>
              <dgm:constr type="l" for="ch" forName="Parent2" refType="w" fact="0.2184"/>
              <dgm:constr type="t" for="ch" forName="Parent2" refType="h" fact="0.2022"/>
              <dgm:constr type="w" for="ch" forName="Parent2" refType="w" fact="0.1049"/>
              <dgm:constr type="h" for="ch" forName="Parent2" refType="h" fact="0.3799"/>
              <dgm:constr type="l" for="ch" forName="Parent1" refType="w" fact="0.0558"/>
              <dgm:constr type="t" for="ch" forName="Parent1" refType="h" fact="0.2022"/>
              <dgm:constr type="w" for="ch" forName="Parent1" refType="w" fact="0.1049"/>
              <dgm:constr type="h" for="ch" forName="Parent1" refType="h" fact="0.3799"/>
              <dgm:constr type="l" for="ch" forName="Accent6" refType="w" fact="0.8426"/>
              <dgm:constr type="t" for="ch" forName="Accent6" refType="h" fact="0.1072"/>
              <dgm:constr type="w" for="ch" forName="Accent6" refType="w" fact="0.1574"/>
              <dgm:constr type="h" for="ch" forName="Accent6" refType="h" fact="0.5699"/>
              <dgm:constr type="l" for="ch" forName="ParentBackground6" refType="w" fact="0.8479"/>
              <dgm:constr type="t" for="ch" forName="ParentBackground6" refType="h" fact="0.1262"/>
              <dgm:constr type="w" for="ch" forName="ParentBackground6" refType="w" fact="0.1469"/>
              <dgm:constr type="h" for="ch" forName="ParentBackground6" refType="h" fact="0.5319"/>
              <dgm:constr type="l" for="ch" forName="Child6" refType="w" fact="0.8479"/>
              <dgm:constr type="t" for="ch" forName="Child6" refType="h" fact="0.6876"/>
              <dgm:constr type="w" for="ch" forName="Child6" refType="w" fact="0.1469"/>
              <dgm:constr type="h" for="ch" forName="Child6" refType="h" fact="0.3124"/>
              <dgm:constr type="l" for="ch" forName="Accent5" refType="w" fact="0.6474"/>
              <dgm:constr type="t" for="ch" forName="Accent5" refType="h" fact="-0.0109"/>
              <dgm:constr type="w" for="ch" forName="Accent5" refType="w" fact="0.2226"/>
              <dgm:constr type="h" for="ch" forName="Accent5" refType="h" fact="0.806"/>
              <dgm:constr type="l" for="ch" forName="ParentBackground5" refType="w" fact="0.6853"/>
              <dgm:constr type="t" for="ch" forName="ParentBackground5" refType="h" fact="0.1262"/>
              <dgm:constr type="w" for="ch" forName="ParentBackground5" refType="w" fact="0.1469"/>
              <dgm:constr type="h" for="ch" forName="ParentBackground5" refType="h" fact="0.5319"/>
              <dgm:constr type="l" for="ch" forName="Child5" refType="w" fact="0.6853"/>
              <dgm:constr type="t" for="ch" forName="Child5" refType="h" fact="0.6876"/>
              <dgm:constr type="w" for="ch" forName="Child5" refType="w" fact="0.1469"/>
              <dgm:constr type="h" for="ch" forName="Child5" refType="h" fact="0.3124"/>
              <dgm:constr type="l" for="ch" forName="Accent4" refType="w" fact="0.4848"/>
              <dgm:constr type="t" for="ch" forName="Accent4" refType="h" fact="-0.0109"/>
              <dgm:constr type="w" for="ch" forName="Accent4" refType="w" fact="0.2226"/>
              <dgm:constr type="h" for="ch" forName="Accent4" refType="h" fact="0.806"/>
              <dgm:constr type="l" for="ch" forName="ParentBackground4" refType="w" fact="0.5227"/>
              <dgm:constr type="t" for="ch" forName="ParentBackground4" refType="h" fact="0.1262"/>
              <dgm:constr type="w" for="ch" forName="ParentBackground4" refType="w" fact="0.1469"/>
              <dgm:constr type="h" for="ch" forName="ParentBackground4" refType="h" fact="0.5319"/>
              <dgm:constr type="l" for="ch" forName="Child4" refType="w" fact="0.5227"/>
              <dgm:constr type="t" for="ch" forName="Child4" refType="h" fact="0.6876"/>
              <dgm:constr type="w" for="ch" forName="Child4" refType="w" fact="0.1469"/>
              <dgm:constr type="h" for="ch" forName="Child4" refType="h" fact="0.3124"/>
              <dgm:constr type="l" for="ch" forName="Accent3" refType="w" fact="0.3222"/>
              <dgm:constr type="t" for="ch" forName="Accent3" refType="h" fact="-0.0109"/>
              <dgm:constr type="w" for="ch" forName="Accent3" refType="w" fact="0.2226"/>
              <dgm:constr type="h" for="ch" forName="Accent3" refType="h" fact="0.806"/>
              <dgm:constr type="l" for="ch" forName="ParentBackground3" refType="w" fact="0.3601"/>
              <dgm:constr type="t" for="ch" forName="ParentBackground3" refType="h" fact="0.1262"/>
              <dgm:constr type="w" for="ch" forName="ParentBackground3" refType="w" fact="0.1469"/>
              <dgm:constr type="h" for="ch" forName="ParentBackground3" refType="h" fact="0.5319"/>
              <dgm:constr type="l" for="ch" forName="Child3" refType="w" fact="0.3601"/>
              <dgm:constr type="t" for="ch" forName="Child3" refType="h" fact="0.6876"/>
              <dgm:constr type="w" for="ch" forName="Child3" refType="w" fact="0.1469"/>
              <dgm:constr type="h" for="ch" forName="Child3" refType="h" fact="0.3124"/>
              <dgm:constr type="l" for="ch" forName="Accent2" refType="w" fact="0.1596"/>
              <dgm:constr type="t" for="ch" forName="Accent2" refType="h" fact="-0.0109"/>
              <dgm:constr type="w" for="ch" forName="Accent2" refType="w" fact="0.2226"/>
              <dgm:constr type="h" for="ch" forName="Accent2" refType="h" fact="0.806"/>
              <dgm:constr type="l" for="ch" forName="ParentBackground2" refType="w" fact="0.1975"/>
              <dgm:constr type="t" for="ch" forName="ParentBackground2" refType="h" fact="0.1262"/>
              <dgm:constr type="w" for="ch" forName="ParentBackground2" refType="w" fact="0.1469"/>
              <dgm:constr type="h" for="ch" forName="ParentBackground2" refType="h" fact="0.5319"/>
              <dgm:constr type="l" for="ch" forName="Child2" refType="w" fact="0.1975"/>
              <dgm:constr type="t" for="ch" forName="Child2" refType="h" fact="0.6876"/>
              <dgm:constr type="w" for="ch" forName="Child2" refType="w" fact="0.1469"/>
              <dgm:constr type="h" for="ch" forName="Child2" refType="h" fact="0.3124"/>
              <dgm:constr type="l" for="ch" forName="Accent1" refType="w" fact="-0.003"/>
              <dgm:constr type="t" for="ch" forName="Accent1" refType="h" fact="-0.0109"/>
              <dgm:constr type="w" for="ch" forName="Accent1" refType="w" fact="0.2226"/>
              <dgm:constr type="h" for="ch" forName="Accent1" refType="h" fact="0.806"/>
              <dgm:constr type="l" for="ch" forName="ParentBackground1" refType="w" fact="0.0348"/>
              <dgm:constr type="t" for="ch" forName="ParentBackground1" refType="h" fact="0.1262"/>
              <dgm:constr type="w" for="ch" forName="ParentBackground1" refType="w" fact="0.1469"/>
              <dgm:constr type="h" for="ch" forName="ParentBackground1" refType="h" fact="0.5319"/>
              <dgm:constr type="l" for="ch" forName="Child1" refType="w" fact="0.0348"/>
              <dgm:constr type="t" for="ch" forName="Child1" refType="h" fact="0.6876"/>
              <dgm:constr type="w" for="ch" forName="Child1" refType="w" fact="0.1469"/>
              <dgm:constr type="h" for="ch" forName="Child1" refType="h" fact="0.3124"/>
            </dgm:constrLst>
          </dgm:if>
          <dgm:if name="Name10" axis="ch" ptType="node" func="cnt" op="equ" val="7">
            <dgm:alg type="composite">
              <dgm:param type="ar" val="4.210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Parent7" refType="w" fact="0.8872"/>
              <dgm:constr type="t" for="ch" forName="Parent7" refType="h" fact="0.2022"/>
              <dgm:constr type="w" for="ch" forName="Parent7" refType="w" fact="0.0902"/>
              <dgm:constr type="h" for="ch" forName="Parent7" refType="h" fact="0.3799"/>
              <dgm:constr type="l" for="ch" forName="Parent6" refType="w" fact="0.7473"/>
              <dgm:constr type="t" for="ch" forName="Parent6" refType="h" fact="0.2022"/>
              <dgm:constr type="w" for="ch" forName="Parent6" refType="w" fact="0.0902"/>
              <dgm:constr type="h" for="ch" forName="Parent6" refType="h" fact="0.3799"/>
              <dgm:constr type="l" for="ch" forName="Parent5" refType="w" fact="0.6075"/>
              <dgm:constr type="t" for="ch" forName="Parent5" refType="h" fact="0.2022"/>
              <dgm:constr type="w" for="ch" forName="Parent5" refType="w" fact="0.0902"/>
              <dgm:constr type="h" for="ch" forName="Parent5" refType="h" fact="0.3799"/>
              <dgm:constr type="l" for="ch" forName="Parent4" refType="w" fact="0.4676"/>
              <dgm:constr type="t" for="ch" forName="Parent4" refType="h" fact="0.2022"/>
              <dgm:constr type="w" for="ch" forName="Parent4" refType="w" fact="0.0902"/>
              <dgm:constr type="h" for="ch" forName="Parent4" refType="h" fact="0.3799"/>
              <dgm:constr type="l" for="ch" forName="Parent3" refType="w" fact="0.3277"/>
              <dgm:constr type="t" for="ch" forName="Parent3" refType="h" fact="0.2022"/>
              <dgm:constr type="w" for="ch" forName="Parent3" refType="w" fact="0.0902"/>
              <dgm:constr type="h" for="ch" forName="Parent3" refType="h" fact="0.3799"/>
              <dgm:constr type="l" for="ch" forName="Parent2" refType="w" fact="0.1879"/>
              <dgm:constr type="t" for="ch" forName="Parent2" refType="h" fact="0.2022"/>
              <dgm:constr type="w" for="ch" forName="Parent2" refType="w" fact="0.0902"/>
              <dgm:constr type="h" for="ch" forName="Parent2" refType="h" fact="0.3799"/>
              <dgm:constr type="l" for="ch" forName="Parent1" refType="w" fact="0.048"/>
              <dgm:constr type="t" for="ch" forName="Parent1" refType="h" fact="0.2022"/>
              <dgm:constr type="w" for="ch" forName="Parent1" refType="w" fact="0.0902"/>
              <dgm:constr type="h" for="ch" forName="Parent1" refType="h" fact="0.3799"/>
              <dgm:constr type="l" for="ch" forName="Accent7" refType="w" fact="0.8646"/>
              <dgm:constr type="t" for="ch" forName="Accent7" refType="h" fact="0.1072"/>
              <dgm:constr type="w" for="ch" forName="Accent7" refType="w" fact="0.1354"/>
              <dgm:constr type="h" for="ch" forName="Accent7" refType="h" fact="0.5699"/>
              <dgm:constr type="l" for="ch" forName="ParentBackground7" refType="w" fact="0.8692"/>
              <dgm:constr type="t" for="ch" forName="ParentBackground7" refType="h" fact="0.1262"/>
              <dgm:constr type="w" for="ch" forName="ParentBackground7" refType="w" fact="0.1263"/>
              <dgm:constr type="h" for="ch" forName="ParentBackground7" refType="h" fact="0.5319"/>
              <dgm:constr type="l" for="ch" forName="Child7" refType="w" fact="0.8692"/>
              <dgm:constr type="t" for="ch" forName="Child7" refType="h" fact="0.6876"/>
              <dgm:constr type="w" for="ch" forName="Child7" refType="w" fact="0.1263"/>
              <dgm:constr type="h" for="ch" forName="Child7" refType="h" fact="0.3124"/>
              <dgm:constr type="l" for="ch" forName="Accent6" refType="w" fact="0.6967"/>
              <dgm:constr type="t" for="ch" forName="Accent6" refType="h" fact="-0.0109"/>
              <dgm:constr type="w" for="ch" forName="Accent6" refType="w" fact="0.1915"/>
              <dgm:constr type="h" for="ch" forName="Accent6" refType="h" fact="0.806"/>
              <dgm:constr type="l" for="ch" forName="ParentBackground6" refType="w" fact="0.7293"/>
              <dgm:constr type="t" for="ch" forName="ParentBackground6" refType="h" fact="0.1262"/>
              <dgm:constr type="w" for="ch" forName="ParentBackground6" refType="w" fact="0.1263"/>
              <dgm:constr type="h" for="ch" forName="ParentBackground6" refType="h" fact="0.5319"/>
              <dgm:constr type="l" for="ch" forName="Child6" refType="w" fact="0.7293"/>
              <dgm:constr type="t" for="ch" forName="Child6" refType="h" fact="0.6876"/>
              <dgm:constr type="w" for="ch" forName="Child6" refType="w" fact="0.1263"/>
              <dgm:constr type="h" for="ch" forName="Child6" refType="h" fact="0.3124"/>
              <dgm:constr type="l" for="ch" forName="Accent5" refType="w" fact="0.5569"/>
              <dgm:constr type="t" for="ch" forName="Accent5" refType="h" fact="-0.0109"/>
              <dgm:constr type="w" for="ch" forName="Accent5" refType="w" fact="0.1915"/>
              <dgm:constr type="h" for="ch" forName="Accent5" refType="h" fact="0.806"/>
              <dgm:constr type="l" for="ch" forName="ParentBackground5" refType="w" fact="0.5894"/>
              <dgm:constr type="t" for="ch" forName="ParentBackground5" refType="h" fact="0.1262"/>
              <dgm:constr type="w" for="ch" forName="ParentBackground5" refType="w" fact="0.1263"/>
              <dgm:constr type="h" for="ch" forName="ParentBackground5" refType="h" fact="0.5319"/>
              <dgm:constr type="l" for="ch" forName="Child5" refType="w" fact="0.5894"/>
              <dgm:constr type="t" for="ch" forName="Child5" refType="h" fact="0.6876"/>
              <dgm:constr type="w" for="ch" forName="Child5" refType="w" fact="0.1263"/>
              <dgm:constr type="h" for="ch" forName="Child5" refType="h" fact="0.3124"/>
              <dgm:constr type="l" for="ch" forName="Accent4" refType="w" fact="0.417"/>
              <dgm:constr type="t" for="ch" forName="Accent4" refType="h" fact="-0.0109"/>
              <dgm:constr type="w" for="ch" forName="Accent4" refType="w" fact="0.1915"/>
              <dgm:constr type="h" for="ch" forName="Accent4" refType="h" fact="0.806"/>
              <dgm:constr type="l" for="ch" forName="ParentBackground4" refType="w" fact="0.4496"/>
              <dgm:constr type="t" for="ch" forName="ParentBackground4" refType="h" fact="0.1262"/>
              <dgm:constr type="w" for="ch" forName="ParentBackground4" refType="w" fact="0.1263"/>
              <dgm:constr type="h" for="ch" forName="ParentBackground4" refType="h" fact="0.5319"/>
              <dgm:constr type="l" for="ch" forName="Child4" refType="w" fact="0.4496"/>
              <dgm:constr type="t" for="ch" forName="Child4" refType="h" fact="0.6876"/>
              <dgm:constr type="w" for="ch" forName="Child4" refType="w" fact="0.1263"/>
              <dgm:constr type="h" for="ch" forName="Child4" refType="h" fact="0.3124"/>
              <dgm:constr type="l" for="ch" forName="Accent3" refType="w" fact="0.2771"/>
              <dgm:constr type="t" for="ch" forName="Accent3" refType="h" fact="-0.0109"/>
              <dgm:constr type="w" for="ch" forName="Accent3" refType="w" fact="0.1915"/>
              <dgm:constr type="h" for="ch" forName="Accent3" refType="h" fact="0.806"/>
              <dgm:constr type="l" for="ch" forName="ParentBackground3" refType="w" fact="0.3097"/>
              <dgm:constr type="t" for="ch" forName="ParentBackground3" refType="h" fact="0.1262"/>
              <dgm:constr type="w" for="ch" forName="ParentBackground3" refType="w" fact="0.1263"/>
              <dgm:constr type="h" for="ch" forName="ParentBackground3" refType="h" fact="0.5319"/>
              <dgm:constr type="l" for="ch" forName="Child3" refType="w" fact="0.3097"/>
              <dgm:constr type="t" for="ch" forName="Child3" refType="h" fact="0.6876"/>
              <dgm:constr type="w" for="ch" forName="Child3" refType="w" fact="0.1263"/>
              <dgm:constr type="h" for="ch" forName="Child3" refType="h" fact="0.3124"/>
              <dgm:constr type="l" for="ch" forName="Accent2" refType="w" fact="0.1373"/>
              <dgm:constr type="t" for="ch" forName="Accent2" refType="h" fact="-0.0109"/>
              <dgm:constr type="w" for="ch" forName="Accent2" refType="w" fact="0.1915"/>
              <dgm:constr type="h" for="ch" forName="Accent2" refType="h" fact="0.806"/>
              <dgm:constr type="l" for="ch" forName="ParentBackground2" refType="w" fact="0.1698"/>
              <dgm:constr type="t" for="ch" forName="ParentBackground2" refType="h" fact="0.1262"/>
              <dgm:constr type="w" for="ch" forName="ParentBackground2" refType="w" fact="0.1263"/>
              <dgm:constr type="h" for="ch" forName="ParentBackground2" refType="h" fact="0.5319"/>
              <dgm:constr type="l" for="ch" forName="Child2" refType="w" fact="0.1698"/>
              <dgm:constr type="t" for="ch" forName="Child2" refType="h" fact="0.6876"/>
              <dgm:constr type="w" for="ch" forName="Child2" refType="w" fact="0.1263"/>
              <dgm:constr type="h" for="ch" forName="Child2" refType="h" fact="0.3124"/>
              <dgm:constr type="l" for="ch" forName="Accent1" refType="w" fact="-0.0026"/>
              <dgm:constr type="t" for="ch" forName="Accent1" refType="h" fact="-0.0109"/>
              <dgm:constr type="w" for="ch" forName="Accent1" refType="w" fact="0.1915"/>
              <dgm:constr type="h" for="ch" forName="Accent1" refType="h" fact="0.806"/>
              <dgm:constr type="l" for="ch" forName="ParentBackground1" refType="w" fact="0.03"/>
              <dgm:constr type="t" for="ch" forName="ParentBackground1" refType="h" fact="0.1262"/>
              <dgm:constr type="w" for="ch" forName="ParentBackground1" refType="w" fact="0.1263"/>
              <dgm:constr type="h" for="ch" forName="ParentBackground1" refType="h" fact="0.5319"/>
              <dgm:constr type="l" for="ch" forName="Child1" refType="w" fact="0.03"/>
              <dgm:constr type="t" for="ch" forName="Child1" refType="h" fact="0.6876"/>
              <dgm:constr type="w" for="ch" forName="Child1" refType="w" fact="0.1263"/>
              <dgm:constr type="h" for="ch" forName="Child1" refType="h" fact="0.3124"/>
            </dgm:constrLst>
          </dgm:if>
          <dgm:if name="Name11" axis="ch" ptType="node" func="cnt" op="equ" val="8">
            <dgm:alg type="composite">
              <dgm:param type="ar" val="4.799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l" for="ch" forName="Parent8" refType="w" fact="0.901"/>
              <dgm:constr type="t" for="ch" forName="Parent8" refType="h" fact="0.2022"/>
              <dgm:constr type="w" for="ch" forName="Parent8" refType="w" fact="0.0792"/>
              <dgm:constr type="h" for="ch" forName="Parent8" refType="h" fact="0.3799"/>
              <dgm:constr type="l" for="ch" forName="Parent7" refType="w" fact="0.7783"/>
              <dgm:constr type="t" for="ch" forName="Parent7" refType="h" fact="0.2022"/>
              <dgm:constr type="w" for="ch" forName="Parent7" refType="w" fact="0.0792"/>
              <dgm:constr type="h" for="ch" forName="Parent7" refType="h" fact="0.3799"/>
              <dgm:constr type="l" for="ch" forName="Parent6" refType="w" fact="0.6556"/>
              <dgm:constr type="t" for="ch" forName="Parent6" refType="h" fact="0.2022"/>
              <dgm:constr type="w" for="ch" forName="Parent6" refType="w" fact="0.0792"/>
              <dgm:constr type="h" for="ch" forName="Parent6" refType="h" fact="0.3799"/>
              <dgm:constr type="l" for="ch" forName="Parent5" refType="w" fact="0.5329"/>
              <dgm:constr type="t" for="ch" forName="Parent5" refType="h" fact="0.2022"/>
              <dgm:constr type="w" for="ch" forName="Parent5" refType="w" fact="0.0792"/>
              <dgm:constr type="h" for="ch" forName="Parent5" refType="h" fact="0.3799"/>
              <dgm:constr type="l" for="ch" forName="Parent4" refType="w" fact="0.4102"/>
              <dgm:constr type="t" for="ch" forName="Parent4" refType="h" fact="0.2022"/>
              <dgm:constr type="w" for="ch" forName="Parent4" refType="w" fact="0.0792"/>
              <dgm:constr type="h" for="ch" forName="Parent4" refType="h" fact="0.3799"/>
              <dgm:constr type="l" for="ch" forName="Parent3" refType="w" fact="0.2875"/>
              <dgm:constr type="t" for="ch" forName="Parent3" refType="h" fact="0.2022"/>
              <dgm:constr type="w" for="ch" forName="Parent3" refType="w" fact="0.0792"/>
              <dgm:constr type="h" for="ch" forName="Parent3" refType="h" fact="0.3799"/>
              <dgm:constr type="l" for="ch" forName="Parent2" refType="w" fact="0.1648"/>
              <dgm:constr type="t" for="ch" forName="Parent2" refType="h" fact="0.2022"/>
              <dgm:constr type="w" for="ch" forName="Parent2" refType="w" fact="0.0792"/>
              <dgm:constr type="h" for="ch" forName="Parent2" refType="h" fact="0.3799"/>
              <dgm:constr type="l" for="ch" forName="Parent1" refType="w" fact="0.0421"/>
              <dgm:constr type="t" for="ch" forName="Parent1" refType="h" fact="0.2022"/>
              <dgm:constr type="w" for="ch" forName="Parent1" refType="w" fact="0.0792"/>
              <dgm:constr type="h" for="ch" forName="Parent1" refType="h" fact="0.3799"/>
              <dgm:constr type="l" for="ch" forName="Accent8" refType="w" fact="0.8813"/>
              <dgm:constr type="t" for="ch" forName="Accent8" refType="h" fact="0.1072"/>
              <dgm:constr type="w" for="ch" forName="Accent8" refType="w" fact="0.1187"/>
              <dgm:constr type="h" for="ch" forName="Accent8" refType="h" fact="0.5699"/>
              <dgm:constr type="l" for="ch" forName="ParentBackground8" refType="w" fact="0.8852"/>
              <dgm:constr type="t" for="ch" forName="ParentBackground8" refType="h" fact="0.1262"/>
              <dgm:constr type="w" for="ch" forName="ParentBackground8" refType="w" fact="0.1108"/>
              <dgm:constr type="h" for="ch" forName="ParentBackground8" refType="h" fact="0.5319"/>
              <dgm:constr type="l" for="ch" forName="Child8" refType="w" fact="0.8852"/>
              <dgm:constr type="t" for="ch" forName="Child8" refType="h" fact="0.6876"/>
              <dgm:constr type="w" for="ch" forName="Child8" refType="w" fact="0.1108"/>
              <dgm:constr type="h" for="ch" forName="Child8" refType="h" fact="0.3124"/>
              <dgm:constr type="l" for="ch" forName="Accent7" refType="w" fact="0.7339"/>
              <dgm:constr type="t" for="ch" forName="Accent7" refType="h" fact="-0.0109"/>
              <dgm:constr type="w" for="ch" forName="Accent7" refType="w" fact="0.1679"/>
              <dgm:constr type="h" for="ch" forName="Accent7" refType="h" fact="0.806"/>
              <dgm:constr type="l" for="ch" forName="ParentBackground7" refType="w" fact="0.7625"/>
              <dgm:constr type="t" for="ch" forName="ParentBackground7" refType="h" fact="0.1262"/>
              <dgm:constr type="w" for="ch" forName="ParentBackground7" refType="w" fact="0.1108"/>
              <dgm:constr type="h" for="ch" forName="ParentBackground7" refType="h" fact="0.5319"/>
              <dgm:constr type="l" for="ch" forName="Child7" refType="w" fact="0.7625"/>
              <dgm:constr type="t" for="ch" forName="Child7" refType="h" fact="0.6876"/>
              <dgm:constr type="w" for="ch" forName="Child7" refType="w" fact="0.1108"/>
              <dgm:constr type="h" for="ch" forName="Child7" refType="h" fact="0.3124"/>
              <dgm:constr type="l" for="ch" forName="Accent6" refType="w" fact="0.6112"/>
              <dgm:constr type="t" for="ch" forName="Accent6" refType="h" fact="-0.0109"/>
              <dgm:constr type="w" for="ch" forName="Accent6" refType="w" fact="0.1679"/>
              <dgm:constr type="h" for="ch" forName="Accent6" refType="h" fact="0.806"/>
              <dgm:constr type="l" for="ch" forName="ParentBackground6" refType="w" fact="0.6398"/>
              <dgm:constr type="t" for="ch" forName="ParentBackground6" refType="h" fact="0.1262"/>
              <dgm:constr type="w" for="ch" forName="ParentBackground6" refType="w" fact="0.1108"/>
              <dgm:constr type="h" for="ch" forName="ParentBackground6" refType="h" fact="0.5319"/>
              <dgm:constr type="l" for="ch" forName="Child6" refType="w" fact="0.6398"/>
              <dgm:constr type="t" for="ch" forName="Child6" refType="h" fact="0.6876"/>
              <dgm:constr type="w" for="ch" forName="Child6" refType="w" fact="0.1108"/>
              <dgm:constr type="h" for="ch" forName="Child6" refType="h" fact="0.3124"/>
              <dgm:constr type="l" for="ch" forName="Accent5" refType="w" fact="0.4885"/>
              <dgm:constr type="t" for="ch" forName="Accent5" refType="h" fact="-0.0109"/>
              <dgm:constr type="w" for="ch" forName="Accent5" refType="w" fact="0.1679"/>
              <dgm:constr type="h" for="ch" forName="Accent5" refType="h" fact="0.806"/>
              <dgm:constr type="l" for="ch" forName="ParentBackground5" refType="w" fact="0.5171"/>
              <dgm:constr type="t" for="ch" forName="ParentBackground5" refType="h" fact="0.1262"/>
              <dgm:constr type="w" for="ch" forName="ParentBackground5" refType="w" fact="0.1108"/>
              <dgm:constr type="h" for="ch" forName="ParentBackground5" refType="h" fact="0.5319"/>
              <dgm:constr type="l" for="ch" forName="Child5" refType="w" fact="0.5171"/>
              <dgm:constr type="t" for="ch" forName="Child5" refType="h" fact="0.6876"/>
              <dgm:constr type="w" for="ch" forName="Child5" refType="w" fact="0.1108"/>
              <dgm:constr type="h" for="ch" forName="Child5" refType="h" fact="0.3124"/>
              <dgm:constr type="l" for="ch" forName="Accent4" refType="w" fact="0.3658"/>
              <dgm:constr type="t" for="ch" forName="Accent4" refType="h" fact="-0.0109"/>
              <dgm:constr type="w" for="ch" forName="Accent4" refType="w" fact="0.1679"/>
              <dgm:constr type="h" for="ch" forName="Accent4" refType="h" fact="0.806"/>
              <dgm:constr type="l" for="ch" forName="ParentBackground4" refType="w" fact="0.3944"/>
              <dgm:constr type="t" for="ch" forName="ParentBackground4" refType="h" fact="0.1262"/>
              <dgm:constr type="w" for="ch" forName="ParentBackground4" refType="w" fact="0.1108"/>
              <dgm:constr type="h" for="ch" forName="ParentBackground4" refType="h" fact="0.5319"/>
              <dgm:constr type="l" for="ch" forName="Child4" refType="w" fact="0.3944"/>
              <dgm:constr type="t" for="ch" forName="Child4" refType="h" fact="0.6876"/>
              <dgm:constr type="w" for="ch" forName="Child4" refType="w" fact="0.1108"/>
              <dgm:constr type="h" for="ch" forName="Child4" refType="h" fact="0.3124"/>
              <dgm:constr type="l" for="ch" forName="Accent3" refType="w" fact="0.2431"/>
              <dgm:constr type="t" for="ch" forName="Accent3" refType="h" fact="-0.0109"/>
              <dgm:constr type="w" for="ch" forName="Accent3" refType="w" fact="0.1679"/>
              <dgm:constr type="h" for="ch" forName="Accent3" refType="h" fact="0.806"/>
              <dgm:constr type="l" for="ch" forName="ParentBackground3" refType="w" fact="0.2717"/>
              <dgm:constr type="t" for="ch" forName="ParentBackground3" refType="h" fact="0.1262"/>
              <dgm:constr type="w" for="ch" forName="ParentBackground3" refType="w" fact="0.1108"/>
              <dgm:constr type="h" for="ch" forName="ParentBackground3" refType="h" fact="0.5319"/>
              <dgm:constr type="l" for="ch" forName="Child3" refType="w" fact="0.2717"/>
              <dgm:constr type="t" for="ch" forName="Child3" refType="h" fact="0.6876"/>
              <dgm:constr type="w" for="ch" forName="Child3" refType="w" fact="0.1108"/>
              <dgm:constr type="h" for="ch" forName="Child3" refType="h" fact="0.3124"/>
              <dgm:constr type="l" for="ch" forName="Accent2" refType="w" fact="0.1204"/>
              <dgm:constr type="t" for="ch" forName="Accent2" refType="h" fact="-0.0109"/>
              <dgm:constr type="w" for="ch" forName="Accent2" refType="w" fact="0.1679"/>
              <dgm:constr type="h" for="ch" forName="Accent2" refType="h" fact="0.806"/>
              <dgm:constr type="l" for="ch" forName="ParentBackground2" refType="w" fact="0.149"/>
              <dgm:constr type="t" for="ch" forName="ParentBackground2" refType="h" fact="0.1262"/>
              <dgm:constr type="w" for="ch" forName="ParentBackground2" refType="w" fact="0.1108"/>
              <dgm:constr type="h" for="ch" forName="ParentBackground2" refType="h" fact="0.5319"/>
              <dgm:constr type="l" for="ch" forName="Child2" refType="w" fact="0.149"/>
              <dgm:constr type="t" for="ch" forName="Child2" refType="h" fact="0.6876"/>
              <dgm:constr type="w" for="ch" forName="Child2" refType="w" fact="0.1108"/>
              <dgm:constr type="h" for="ch" forName="Child2" refType="h" fact="0.3124"/>
              <dgm:constr type="l" for="ch" forName="Accent1" refType="w" fact="-0.0023"/>
              <dgm:constr type="t" for="ch" forName="Accent1" refType="h" fact="-0.0109"/>
              <dgm:constr type="w" for="ch" forName="Accent1" refType="w" fact="0.1679"/>
              <dgm:constr type="h" for="ch" forName="Accent1" refType="h" fact="0.806"/>
              <dgm:constr type="l" for="ch" forName="ParentBackground1" refType="w" fact="0.0263"/>
              <dgm:constr type="t" for="ch" forName="ParentBackground1" refType="h" fact="0.1262"/>
              <dgm:constr type="w" for="ch" forName="ParentBackground1" refType="w" fact="0.1108"/>
              <dgm:constr type="h" for="ch" forName="ParentBackground1" refType="h" fact="0.5319"/>
              <dgm:constr type="l" for="ch" forName="Child1" refType="w" fact="0.0263"/>
              <dgm:constr type="t" for="ch" forName="Child1" refType="h" fact="0.6876"/>
              <dgm:constr type="w" for="ch" forName="Child1" refType="w" fact="0.1108"/>
              <dgm:constr type="h" for="ch" forName="Child1" refType="h" fact="0.3124"/>
            </dgm:constrLst>
          </dgm:if>
          <dgm:if name="Name12" axis="ch" ptType="node" func="cnt" op="equ" val="9">
            <dgm:alg type="composite">
              <dgm:param type="ar" val="5.38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l" for="ch" forName="Parent9" refType="w" fact="0.9119"/>
              <dgm:constr type="t" for="ch" forName="Parent9" refType="h" fact="0.2022"/>
              <dgm:constr type="w" for="ch" forName="Parent9" refType="w" fact="0.0705"/>
              <dgm:constr type="h" for="ch" forName="Parent9" refType="h" fact="0.3799"/>
              <dgm:constr type="l" for="ch" forName="Parent8" refType="w" fact="0.8026"/>
              <dgm:constr type="t" for="ch" forName="Parent8" refType="h" fact="0.2022"/>
              <dgm:constr type="w" for="ch" forName="Parent8" refType="w" fact="0.0705"/>
              <dgm:constr type="h" for="ch" forName="Parent8" refType="h" fact="0.3799"/>
              <dgm:constr type="l" for="ch" forName="Parent7" refType="w" fact="0.6933"/>
              <dgm:constr type="t" for="ch" forName="Parent7" refType="h" fact="0.2022"/>
              <dgm:constr type="w" for="ch" forName="Parent7" refType="w" fact="0.0705"/>
              <dgm:constr type="h" for="ch" forName="Parent7" refType="h" fact="0.3799"/>
              <dgm:constr type="l" for="ch" forName="Parent6" refType="w" fact="0.584"/>
              <dgm:constr type="t" for="ch" forName="Parent6" refType="h" fact="0.2022"/>
              <dgm:constr type="w" for="ch" forName="Parent6" refType="w" fact="0.0705"/>
              <dgm:constr type="h" for="ch" forName="Parent6" refType="h" fact="0.3799"/>
              <dgm:constr type="l" for="ch" forName="Parent5" refType="w" fact="0.4747"/>
              <dgm:constr type="t" for="ch" forName="Parent5" refType="h" fact="0.2022"/>
              <dgm:constr type="w" for="ch" forName="Parent5" refType="w" fact="0.0705"/>
              <dgm:constr type="h" for="ch" forName="Parent5" refType="h" fact="0.3799"/>
              <dgm:constr type="l" for="ch" forName="Parent4" refType="w" fact="0.3654"/>
              <dgm:constr type="t" for="ch" forName="Parent4" refType="h" fact="0.2022"/>
              <dgm:constr type="w" for="ch" forName="Parent4" refType="w" fact="0.0705"/>
              <dgm:constr type="h" for="ch" forName="Parent4" refType="h" fact="0.3799"/>
              <dgm:constr type="l" for="ch" forName="Parent3" refType="w" fact="0.2561"/>
              <dgm:constr type="t" for="ch" forName="Parent3" refType="h" fact="0.2022"/>
              <dgm:constr type="w" for="ch" forName="Parent3" refType="w" fact="0.0705"/>
              <dgm:constr type="h" for="ch" forName="Parent3" refType="h" fact="0.3799"/>
              <dgm:constr type="l" for="ch" forName="Parent2" refType="w" fact="0.1468"/>
              <dgm:constr type="t" for="ch" forName="Parent2" refType="h" fact="0.2022"/>
              <dgm:constr type="w" for="ch" forName="Parent2" refType="w" fact="0.0705"/>
              <dgm:constr type="h" for="ch" forName="Parent2" refType="h" fact="0.3799"/>
              <dgm:constr type="l" for="ch" forName="Parent1" refType="w" fact="0.0375"/>
              <dgm:constr type="t" for="ch" forName="Parent1" refType="h" fact="0.2022"/>
              <dgm:constr type="w" for="ch" forName="Parent1" refType="w" fact="0.0705"/>
              <dgm:constr type="h" for="ch" forName="Parent1" refType="h" fact="0.3799"/>
              <dgm:constr type="l" for="ch" forName="Accent9" refType="w" fact="0.8942"/>
              <dgm:constr type="t" for="ch" forName="Accent9" refType="h" fact="0.1072"/>
              <dgm:constr type="w" for="ch" forName="Accent9" refType="w" fact="0.1058"/>
              <dgm:constr type="h" for="ch" forName="Accent9" refType="h" fact="0.5699"/>
              <dgm:constr type="l" for="ch" forName="ParentBackground9" refType="w" fact="0.8978"/>
              <dgm:constr type="t" for="ch" forName="ParentBackground9" refType="h" fact="0.1262"/>
              <dgm:constr type="w" for="ch" forName="ParentBackground9" refType="w" fact="0.0987"/>
              <dgm:constr type="h" for="ch" forName="ParentBackground9" refType="h" fact="0.5319"/>
              <dgm:constr type="l" for="ch" forName="Child9" refType="w" fact="0.8978"/>
              <dgm:constr type="t" for="ch" forName="Child9" refType="h" fact="0.6876"/>
              <dgm:constr type="w" for="ch" forName="Child9" refType="w" fact="0.0987"/>
              <dgm:constr type="h" for="ch" forName="Child9" refType="h" fact="0.3124"/>
              <dgm:constr type="l" for="ch" forName="Accent8" refType="w" fact="0.763"/>
              <dgm:constr type="t" for="ch" forName="Accent8" refType="h" fact="-0.0109"/>
              <dgm:constr type="w" for="ch" forName="Accent8" refType="w" fact="0.1496"/>
              <dgm:constr type="h" for="ch" forName="Accent8" refType="h" fact="0.806"/>
              <dgm:constr type="l" for="ch" forName="ParentBackground8" refType="w" fact="0.7885"/>
              <dgm:constr type="t" for="ch" forName="ParentBackground8" refType="h" fact="0.1262"/>
              <dgm:constr type="w" for="ch" forName="ParentBackground8" refType="w" fact="0.0987"/>
              <dgm:constr type="h" for="ch" forName="ParentBackground8" refType="h" fact="0.5319"/>
              <dgm:constr type="l" for="ch" forName="Child8" refType="w" fact="0.7885"/>
              <dgm:constr type="t" for="ch" forName="Child8" refType="h" fact="0.6876"/>
              <dgm:constr type="w" for="ch" forName="Child8" refType="w" fact="0.0987"/>
              <dgm:constr type="h" for="ch" forName="Child8" refType="h" fact="0.3124"/>
              <dgm:constr type="l" for="ch" forName="Accent7" refType="w" fact="0.6538"/>
              <dgm:constr type="t" for="ch" forName="Accent7" refType="h" fact="-0.0109"/>
              <dgm:constr type="w" for="ch" forName="Accent7" refType="w" fact="0.1496"/>
              <dgm:constr type="h" for="ch" forName="Accent7" refType="h" fact="0.806"/>
              <dgm:constr type="l" for="ch" forName="ParentBackground7" refType="w" fact="0.6792"/>
              <dgm:constr type="t" for="ch" forName="ParentBackground7" refType="h" fact="0.1262"/>
              <dgm:constr type="w" for="ch" forName="ParentBackground7" refType="w" fact="0.0987"/>
              <dgm:constr type="h" for="ch" forName="ParentBackground7" refType="h" fact="0.5319"/>
              <dgm:constr type="l" for="ch" forName="Child7" refType="w" fact="0.6792"/>
              <dgm:constr type="t" for="ch" forName="Child7" refType="h" fact="0.6876"/>
              <dgm:constr type="w" for="ch" forName="Child7" refType="w" fact="0.0987"/>
              <dgm:constr type="h" for="ch" forName="Child7" refType="h" fact="0.3124"/>
              <dgm:constr type="l" for="ch" forName="Accent6" refType="w" fact="0.5445"/>
              <dgm:constr type="t" for="ch" forName="Accent6" refType="h" fact="-0.0109"/>
              <dgm:constr type="w" for="ch" forName="Accent6" refType="w" fact="0.1496"/>
              <dgm:constr type="h" for="ch" forName="Accent6" refType="h" fact="0.806"/>
              <dgm:constr type="l" for="ch" forName="ParentBackground6" refType="w" fact="0.5699"/>
              <dgm:constr type="t" for="ch" forName="ParentBackground6" refType="h" fact="0.1262"/>
              <dgm:constr type="w" for="ch" forName="ParentBackground6" refType="w" fact="0.0987"/>
              <dgm:constr type="h" for="ch" forName="ParentBackground6" refType="h" fact="0.5319"/>
              <dgm:constr type="l" for="ch" forName="Child6" refType="w" fact="0.5699"/>
              <dgm:constr type="t" for="ch" forName="Child6" refType="h" fact="0.6876"/>
              <dgm:constr type="w" for="ch" forName="Child6" refType="w" fact="0.0987"/>
              <dgm:constr type="h" for="ch" forName="Child6" refType="h" fact="0.3124"/>
              <dgm:constr type="l" for="ch" forName="Accent5" refType="w" fact="0.4352"/>
              <dgm:constr type="t" for="ch" forName="Accent5" refType="h" fact="-0.0109"/>
              <dgm:constr type="w" for="ch" forName="Accent5" refType="w" fact="0.1496"/>
              <dgm:constr type="h" for="ch" forName="Accent5" refType="h" fact="0.806"/>
              <dgm:constr type="l" for="ch" forName="ParentBackground5" refType="w" fact="0.4606"/>
              <dgm:constr type="t" for="ch" forName="ParentBackground5" refType="h" fact="0.1262"/>
              <dgm:constr type="w" for="ch" forName="ParentBackground5" refType="w" fact="0.0987"/>
              <dgm:constr type="h" for="ch" forName="ParentBackground5" refType="h" fact="0.5319"/>
              <dgm:constr type="l" for="ch" forName="Child5" refType="w" fact="0.4606"/>
              <dgm:constr type="t" for="ch" forName="Child5" refType="h" fact="0.6876"/>
              <dgm:constr type="w" for="ch" forName="Child5" refType="w" fact="0.0987"/>
              <dgm:constr type="h" for="ch" forName="Child5" refType="h" fact="0.3124"/>
              <dgm:constr type="l" for="ch" forName="Accent4" refType="w" fact="0.3259"/>
              <dgm:constr type="t" for="ch" forName="Accent4" refType="h" fact="-0.0109"/>
              <dgm:constr type="w" for="ch" forName="Accent4" refType="w" fact="0.1496"/>
              <dgm:constr type="h" for="ch" forName="Accent4" refType="h" fact="0.806"/>
              <dgm:constr type="l" for="ch" forName="ParentBackground4" refType="w" fact="0.3513"/>
              <dgm:constr type="t" for="ch" forName="ParentBackground4" refType="h" fact="0.1262"/>
              <dgm:constr type="w" for="ch" forName="ParentBackground4" refType="w" fact="0.0987"/>
              <dgm:constr type="h" for="ch" forName="ParentBackground4" refType="h" fact="0.5319"/>
              <dgm:constr type="l" for="ch" forName="Child4" refType="w" fact="0.3513"/>
              <dgm:constr type="t" for="ch" forName="Child4" refType="h" fact="0.6876"/>
              <dgm:constr type="w" for="ch" forName="Child4" refType="w" fact="0.0987"/>
              <dgm:constr type="h" for="ch" forName="Child4" refType="h" fact="0.3124"/>
              <dgm:constr type="l" for="ch" forName="Accent3" refType="w" fact="0.2166"/>
              <dgm:constr type="t" for="ch" forName="Accent3" refType="h" fact="-0.0109"/>
              <dgm:constr type="w" for="ch" forName="Accent3" refType="w" fact="0.1496"/>
              <dgm:constr type="h" for="ch" forName="Accent3" refType="h" fact="0.806"/>
              <dgm:constr type="l" for="ch" forName="ParentBackground3" refType="w" fact="0.242"/>
              <dgm:constr type="t" for="ch" forName="ParentBackground3" refType="h" fact="0.1262"/>
              <dgm:constr type="w" for="ch" forName="ParentBackground3" refType="w" fact="0.0987"/>
              <dgm:constr type="h" for="ch" forName="ParentBackground3" refType="h" fact="0.5319"/>
              <dgm:constr type="l" for="ch" forName="Child3" refType="w" fact="0.242"/>
              <dgm:constr type="t" for="ch" forName="Child3" refType="h" fact="0.6876"/>
              <dgm:constr type="w" for="ch" forName="Child3" refType="w" fact="0.0987"/>
              <dgm:constr type="h" for="ch" forName="Child3" refType="h" fact="0.3124"/>
              <dgm:constr type="l" for="ch" forName="Accent2" refType="w" fact="0.1073"/>
              <dgm:constr type="t" for="ch" forName="Accent2" refType="h" fact="-0.0109"/>
              <dgm:constr type="w" for="ch" forName="Accent2" refType="w" fact="0.1496"/>
              <dgm:constr type="h" for="ch" forName="Accent2" refType="h" fact="0.806"/>
              <dgm:constr type="l" for="ch" forName="ParentBackground2" refType="w" fact="0.1327"/>
              <dgm:constr type="t" for="ch" forName="ParentBackground2" refType="h" fact="0.1262"/>
              <dgm:constr type="w" for="ch" forName="ParentBackground2" refType="w" fact="0.0987"/>
              <dgm:constr type="h" for="ch" forName="ParentBackground2" refType="h" fact="0.5319"/>
              <dgm:constr type="l" for="ch" forName="Child2" refType="w" fact="0.1327"/>
              <dgm:constr type="t" for="ch" forName="Child2" refType="h" fact="0.6876"/>
              <dgm:constr type="w" for="ch" forName="Child2" refType="w" fact="0.0987"/>
              <dgm:constr type="h" for="ch" forName="Child2" refType="h" fact="0.3124"/>
              <dgm:constr type="l" for="ch" forName="Accent1" refType="w" fact="-0.002"/>
              <dgm:constr type="t" for="ch" forName="Accent1" refType="h" fact="-0.0109"/>
              <dgm:constr type="w" for="ch" forName="Accent1" refType="w" fact="0.1496"/>
              <dgm:constr type="h" for="ch" forName="Accent1" refType="h" fact="0.806"/>
              <dgm:constr type="l" for="ch" forName="ParentBackground1" refType="w" fact="0.0234"/>
              <dgm:constr type="t" for="ch" forName="ParentBackground1" refType="h" fact="0.1262"/>
              <dgm:constr type="w" for="ch" forName="ParentBackground1" refType="w" fact="0.0987"/>
              <dgm:constr type="h" for="ch" forName="ParentBackground1" refType="h" fact="0.5319"/>
              <dgm:constr type="l" for="ch" forName="Child1" refType="w" fact="0.0234"/>
              <dgm:constr type="t" for="ch" forName="Child1" refType="h" fact="0.6876"/>
              <dgm:constr type="w" for="ch" forName="Child1" refType="w" fact="0.0987"/>
              <dgm:constr type="h" for="ch" forName="Child1" refType="h" fact="0.3124"/>
            </dgm:constrLst>
          </dgm:if>
          <dgm:if name="Name13" axis="ch" ptType="node" func="cnt" op="equ" val="10">
            <dgm:alg type="composite">
              <dgm:param type="ar" val="5.976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0"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0"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0"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0"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0"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0" refType="primFontSz" refFor="des" refForName="Parent7"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0"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0"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Child10" refType="primFontSz" refFor="des" refForName="Parent9" op="lte"/>
              <dgm:constr type="primFontSz" for="des" forName="Child1" refType="primFontSz" refFor="des" refForName="Parent10" op="lte"/>
              <dgm:constr type="primFontSz" for="des" forName="Child2" refType="primFontSz" refFor="des" refForName="Parent10" op="lte"/>
              <dgm:constr type="primFontSz" for="des" forName="Child3" refType="primFontSz" refFor="des" refForName="Parent10" op="lte"/>
              <dgm:constr type="primFontSz" for="des" forName="Child4" refType="primFontSz" refFor="des" refForName="Parent10" op="lte"/>
              <dgm:constr type="primFontSz" for="des" forName="Child5" refType="primFontSz" refFor="des" refForName="Parent10" op="lte"/>
              <dgm:constr type="primFontSz" for="des" forName="Child6" refType="primFontSz" refFor="des" refForName="Parent10" op="lte"/>
              <dgm:constr type="primFontSz" for="des" forName="Child7" refType="primFontSz" refFor="des" refForName="Parent10" op="lte"/>
              <dgm:constr type="primFontSz" for="des" forName="Child8" refType="primFontSz" refFor="des" refForName="Parent10" op="lte"/>
              <dgm:constr type="primFontSz" for="des" forName="Child9" refType="primFontSz" refFor="des" refForName="Parent10" op="lte"/>
              <dgm:constr type="primFontSz" for="des" forName="Child10" refType="primFontSz" refFor="des" refForName="Parent10"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Parent10"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primFontSz" for="des" forName="Child10" refType="primFontSz" refFor="des" refForName="Child1" op="equ"/>
              <dgm:constr type="l" for="ch" forName="Parent10" refType="w" fact="0.9205"/>
              <dgm:constr type="t" for="ch" forName="Parent10" refType="h" fact="0.2022"/>
              <dgm:constr type="w" for="ch" forName="Parent10" refType="w" fact="0.0636"/>
              <dgm:constr type="h" for="ch" forName="Parent10" refType="h" fact="0.3799"/>
              <dgm:constr type="l" for="ch" forName="Parent9" refType="w" fact="0.822"/>
              <dgm:constr type="t" for="ch" forName="Parent9" refType="h" fact="0.2022"/>
              <dgm:constr type="w" for="ch" forName="Parent9" refType="w" fact="0.0636"/>
              <dgm:constr type="h" for="ch" forName="Parent9" refType="h" fact="0.3799"/>
              <dgm:constr type="l" for="ch" forName="Parent8" refType="w" fact="0.7235"/>
              <dgm:constr type="t" for="ch" forName="Parent8" refType="h" fact="0.2022"/>
              <dgm:constr type="w" for="ch" forName="Parent8" refType="w" fact="0.0636"/>
              <dgm:constr type="h" for="ch" forName="Parent8" refType="h" fact="0.3799"/>
              <dgm:constr type="l" for="ch" forName="Parent7" refType="w" fact="0.625"/>
              <dgm:constr type="t" for="ch" forName="Parent7" refType="h" fact="0.2022"/>
              <dgm:constr type="w" for="ch" forName="Parent7" refType="w" fact="0.0636"/>
              <dgm:constr type="h" for="ch" forName="Parent7" refType="h" fact="0.3799"/>
              <dgm:constr type="l" for="ch" forName="Parent6" refType="w" fact="0.5264"/>
              <dgm:constr type="t" for="ch" forName="Parent6" refType="h" fact="0.2022"/>
              <dgm:constr type="w" for="ch" forName="Parent6" refType="w" fact="0.0636"/>
              <dgm:constr type="h" for="ch" forName="Parent6" refType="h" fact="0.3799"/>
              <dgm:constr type="l" for="ch" forName="Parent5" refType="w" fact="0.4279"/>
              <dgm:constr type="t" for="ch" forName="Parent5" refType="h" fact="0.2022"/>
              <dgm:constr type="w" for="ch" forName="Parent5" refType="w" fact="0.0636"/>
              <dgm:constr type="h" for="ch" forName="Parent5" refType="h" fact="0.3799"/>
              <dgm:constr type="l" for="ch" forName="Parent4" refType="w" fact="0.3294"/>
              <dgm:constr type="t" for="ch" forName="Parent4" refType="h" fact="0.2022"/>
              <dgm:constr type="w" for="ch" forName="Parent4" refType="w" fact="0.0636"/>
              <dgm:constr type="h" for="ch" forName="Parent4" refType="h" fact="0.3799"/>
              <dgm:constr type="l" for="ch" forName="Parent3" refType="w" fact="0.2309"/>
              <dgm:constr type="t" for="ch" forName="Parent3" refType="h" fact="0.2022"/>
              <dgm:constr type="w" for="ch" forName="Parent3" refType="w" fact="0.0636"/>
              <dgm:constr type="h" for="ch" forName="Parent3" refType="h" fact="0.3799"/>
              <dgm:constr type="l" for="ch" forName="Parent2" refType="w" fact="0.1324"/>
              <dgm:constr type="t" for="ch" forName="Parent2" refType="h" fact="0.2022"/>
              <dgm:constr type="w" for="ch" forName="Parent2" refType="w" fact="0.0636"/>
              <dgm:constr type="h" for="ch" forName="Parent2" refType="h" fact="0.3799"/>
              <dgm:constr type="l" for="ch" forName="Parent1" refType="w" fact="0.0338"/>
              <dgm:constr type="t" for="ch" forName="Parent1" refType="h" fact="0.2022"/>
              <dgm:constr type="w" for="ch" forName="Parent1" refType="w" fact="0.0636"/>
              <dgm:constr type="h" for="ch" forName="Parent1" refType="h" fact="0.3799"/>
              <dgm:constr type="l" for="ch" forName="Accent10" refType="w" fact="0.9047"/>
              <dgm:constr type="t" for="ch" forName="Accent10" refType="h" fact="0.1072"/>
              <dgm:constr type="w" for="ch" forName="Accent10" refType="w" fact="0.0953"/>
              <dgm:constr type="h" for="ch" forName="Accent10" refType="h" fact="0.5699"/>
              <dgm:constr type="l" for="ch" forName="ParentBackground10" refType="w" fact="0.9078"/>
              <dgm:constr type="t" for="ch" forName="ParentBackground10" refType="h" fact="0.1262"/>
              <dgm:constr type="w" for="ch" forName="ParentBackground10" refType="w" fact="0.089"/>
              <dgm:constr type="h" for="ch" forName="ParentBackground10" refType="h" fact="0.5319"/>
              <dgm:constr type="l" for="ch" forName="Child10" refType="w" fact="0.9078"/>
              <dgm:constr type="t" for="ch" forName="Child10" refType="h" fact="0.6876"/>
              <dgm:constr type="w" for="ch" forName="Child10" refType="w" fact="0.089"/>
              <dgm:constr type="h" for="ch" forName="Child10" refType="h" fact="0.3124"/>
              <dgm:constr type="l" for="ch" forName="Accent9" refType="w" fact="0.7864"/>
              <dgm:constr type="t" for="ch" forName="Accent9" refType="h" fact="-0.0109"/>
              <dgm:constr type="w" for="ch" forName="Accent9" refType="w" fact="0.1348"/>
              <dgm:constr type="h" for="ch" forName="Accent9" refType="h" fact="0.806"/>
              <dgm:constr type="l" for="ch" forName="ParentBackground9" refType="w" fact="0.8093"/>
              <dgm:constr type="t" for="ch" forName="ParentBackground9" refType="h" fact="0.1262"/>
              <dgm:constr type="w" for="ch" forName="ParentBackground9" refType="w" fact="0.089"/>
              <dgm:constr type="h" for="ch" forName="ParentBackground9" refType="h" fact="0.5319"/>
              <dgm:constr type="l" for="ch" forName="Child9" refType="w" fact="0.8093"/>
              <dgm:constr type="t" for="ch" forName="Child9" refType="h" fact="0.6876"/>
              <dgm:constr type="w" for="ch" forName="Child9" refType="w" fact="0.089"/>
              <dgm:constr type="h" for="ch" forName="Child9" refType="h" fact="0.3124"/>
              <dgm:constr type="l" for="ch" forName="Accent8" refType="w" fact="0.6879"/>
              <dgm:constr type="t" for="ch" forName="Accent8" refType="h" fact="-0.0109"/>
              <dgm:constr type="w" for="ch" forName="Accent8" refType="w" fact="0.1348"/>
              <dgm:constr type="h" for="ch" forName="Accent8" refType="h" fact="0.806"/>
              <dgm:constr type="l" for="ch" forName="ParentBackground8" refType="w" fact="0.7108"/>
              <dgm:constr type="t" for="ch" forName="ParentBackground8" refType="h" fact="0.1262"/>
              <dgm:constr type="w" for="ch" forName="ParentBackground8" refType="w" fact="0.089"/>
              <dgm:constr type="h" for="ch" forName="ParentBackground8" refType="h" fact="0.5319"/>
              <dgm:constr type="l" for="ch" forName="Child8" refType="w" fact="0.7108"/>
              <dgm:constr type="t" for="ch" forName="Child8" refType="h" fact="0.6876"/>
              <dgm:constr type="w" for="ch" forName="Child8" refType="w" fact="0.089"/>
              <dgm:constr type="h" for="ch" forName="Child8" refType="h" fact="0.3124"/>
              <dgm:constr type="l" for="ch" forName="Accent7" refType="w" fact="0.5893"/>
              <dgm:constr type="t" for="ch" forName="Accent7" refType="h" fact="-0.0109"/>
              <dgm:constr type="w" for="ch" forName="Accent7" refType="w" fact="0.1348"/>
              <dgm:constr type="h" for="ch" forName="Accent7" refType="h" fact="0.806"/>
              <dgm:constr type="l" for="ch" forName="ParentBackground7" refType="w" fact="0.6123"/>
              <dgm:constr type="t" for="ch" forName="ParentBackground7" refType="h" fact="0.1262"/>
              <dgm:constr type="w" for="ch" forName="ParentBackground7" refType="w" fact="0.089"/>
              <dgm:constr type="h" for="ch" forName="ParentBackground7" refType="h" fact="0.5319"/>
              <dgm:constr type="l" for="ch" forName="Child7" refType="w" fact="0.6123"/>
              <dgm:constr type="t" for="ch" forName="Child7" refType="h" fact="0.6876"/>
              <dgm:constr type="w" for="ch" forName="Child7" refType="w" fact="0.089"/>
              <dgm:constr type="h" for="ch" forName="Child7" refType="h" fact="0.3124"/>
              <dgm:constr type="l" for="ch" forName="Accent6" refType="w" fact="0.4908"/>
              <dgm:constr type="t" for="ch" forName="Accent6" refType="h" fact="-0.0109"/>
              <dgm:constr type="w" for="ch" forName="Accent6" refType="w" fact="0.1348"/>
              <dgm:constr type="h" for="ch" forName="Accent6" refType="h" fact="0.806"/>
              <dgm:constr type="l" for="ch" forName="ParentBackground6" refType="w" fact="0.5137"/>
              <dgm:constr type="t" for="ch" forName="ParentBackground6" refType="h" fact="0.1262"/>
              <dgm:constr type="w" for="ch" forName="ParentBackground6" refType="w" fact="0.089"/>
              <dgm:constr type="h" for="ch" forName="ParentBackground6" refType="h" fact="0.5319"/>
              <dgm:constr type="l" for="ch" forName="Child6" refType="w" fact="0.5137"/>
              <dgm:constr type="t" for="ch" forName="Child6" refType="h" fact="0.6876"/>
              <dgm:constr type="w" for="ch" forName="Child6" refType="w" fact="0.089"/>
              <dgm:constr type="h" for="ch" forName="Child6" refType="h" fact="0.3124"/>
              <dgm:constr type="l" for="ch" forName="Accent5" refType="w" fact="0.3923"/>
              <dgm:constr type="t" for="ch" forName="Accent5" refType="h" fact="-0.0109"/>
              <dgm:constr type="w" for="ch" forName="Accent5" refType="w" fact="0.1348"/>
              <dgm:constr type="h" for="ch" forName="Accent5" refType="h" fact="0.806"/>
              <dgm:constr type="l" for="ch" forName="ParentBackground5" refType="w" fact="0.4152"/>
              <dgm:constr type="t" for="ch" forName="ParentBackground5" refType="h" fact="0.1262"/>
              <dgm:constr type="w" for="ch" forName="ParentBackground5" refType="w" fact="0.089"/>
              <dgm:constr type="h" for="ch" forName="ParentBackground5" refType="h" fact="0.5319"/>
              <dgm:constr type="l" for="ch" forName="Child5" refType="w" fact="0.4152"/>
              <dgm:constr type="t" for="ch" forName="Child5" refType="h" fact="0.6876"/>
              <dgm:constr type="w" for="ch" forName="Child5" refType="w" fact="0.089"/>
              <dgm:constr type="h" for="ch" forName="Child5" refType="h" fact="0.3124"/>
              <dgm:constr type="l" for="ch" forName="Accent4" refType="w" fact="0.2938"/>
              <dgm:constr type="t" for="ch" forName="Accent4" refType="h" fact="-0.0109"/>
              <dgm:constr type="w" for="ch" forName="Accent4" refType="w" fact="0.1348"/>
              <dgm:constr type="h" for="ch" forName="Accent4" refType="h" fact="0.806"/>
              <dgm:constr type="l" for="ch" forName="ParentBackground4" refType="w" fact="0.3167"/>
              <dgm:constr type="t" for="ch" forName="ParentBackground4" refType="h" fact="0.1262"/>
              <dgm:constr type="w" for="ch" forName="ParentBackground4" refType="w" fact="0.089"/>
              <dgm:constr type="h" for="ch" forName="ParentBackground4" refType="h" fact="0.5319"/>
              <dgm:constr type="l" for="ch" forName="Child4" refType="w" fact="0.3167"/>
              <dgm:constr type="t" for="ch" forName="Child4" refType="h" fact="0.6876"/>
              <dgm:constr type="w" for="ch" forName="Child4" refType="w" fact="0.089"/>
              <dgm:constr type="h" for="ch" forName="Child4" refType="h" fact="0.3124"/>
              <dgm:constr type="l" for="ch" forName="Accent3" refType="w" fact="0.1952"/>
              <dgm:constr type="t" for="ch" forName="Accent3" refType="h" fact="-0.0109"/>
              <dgm:constr type="w" for="ch" forName="Accent3" refType="w" fact="0.1348"/>
              <dgm:constr type="h" for="ch" forName="Accent3" refType="h" fact="0.806"/>
              <dgm:constr type="l" for="ch" forName="ParentBackground3" refType="w" fact="0.2182"/>
              <dgm:constr type="t" for="ch" forName="ParentBackground3" refType="h" fact="0.1262"/>
              <dgm:constr type="w" for="ch" forName="ParentBackground3" refType="w" fact="0.089"/>
              <dgm:constr type="h" for="ch" forName="ParentBackground3" refType="h" fact="0.5319"/>
              <dgm:constr type="l" for="ch" forName="Child3" refType="w" fact="0.2182"/>
              <dgm:constr type="t" for="ch" forName="Child3" refType="h" fact="0.6876"/>
              <dgm:constr type="w" for="ch" forName="Child3" refType="w" fact="0.089"/>
              <dgm:constr type="h" for="ch" forName="Child3" refType="h" fact="0.3124"/>
              <dgm:constr type="l" for="ch" forName="Accent2" refType="w" fact="0.0967"/>
              <dgm:constr type="t" for="ch" forName="Accent2" refType="h" fact="-0.0109"/>
              <dgm:constr type="w" for="ch" forName="Accent2" refType="w" fact="0.1348"/>
              <dgm:constr type="h" for="ch" forName="Accent2" refType="h" fact="0.806"/>
              <dgm:constr type="l" for="ch" forName="ParentBackground2" refType="w" fact="0.1196"/>
              <dgm:constr type="t" for="ch" forName="ParentBackground2" refType="h" fact="0.1262"/>
              <dgm:constr type="w" for="ch" forName="ParentBackground2" refType="w" fact="0.089"/>
              <dgm:constr type="h" for="ch" forName="ParentBackground2" refType="h" fact="0.5319"/>
              <dgm:constr type="l" for="ch" forName="Child2" refType="w" fact="0.1196"/>
              <dgm:constr type="t" for="ch" forName="Child2" refType="h" fact="0.6876"/>
              <dgm:constr type="w" for="ch" forName="Child2" refType="w" fact="0.089"/>
              <dgm:constr type="h" for="ch" forName="Child2" refType="h" fact="0.3124"/>
              <dgm:constr type="l" for="ch" forName="Accent1" refType="w" fact="-0.0018"/>
              <dgm:constr type="t" for="ch" forName="Accent1" refType="h" fact="-0.0109"/>
              <dgm:constr type="w" for="ch" forName="Accent1" refType="w" fact="0.1348"/>
              <dgm:constr type="h" for="ch" forName="Accent1" refType="h" fact="0.806"/>
              <dgm:constr type="l" for="ch" forName="ParentBackground1" refType="w" fact="0.0211"/>
              <dgm:constr type="t" for="ch" forName="ParentBackground1" refType="h" fact="0.1262"/>
              <dgm:constr type="w" for="ch" forName="ParentBackground1" refType="w" fact="0.089"/>
              <dgm:constr type="h" for="ch" forName="ParentBackground1" refType="h" fact="0.5319"/>
              <dgm:constr type="l" for="ch" forName="Child1" refType="w" fact="0.0211"/>
              <dgm:constr type="t" for="ch" forName="Child1" refType="h" fact="0.6876"/>
              <dgm:constr type="w" for="ch" forName="Child1" refType="w" fact="0.089"/>
              <dgm:constr type="h" for="ch" forName="Child1" refType="h" fact="0.3124"/>
            </dgm:constrLst>
          </dgm:if>
          <dgm:else name="Name14">
            <dgm:alg type="composite">
              <dgm:param type="ar" val="6.565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0" refType="primFontSz" refFor="des" refForName="Parent1" op="lte"/>
              <dgm:constr type="primFontSz" for="des" forName="Child11"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0" refType="primFontSz" refFor="des" refForName="Parent2" op="lte"/>
              <dgm:constr type="primFontSz" for="des" forName="Child11"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0" refType="primFontSz" refFor="des" refForName="Parent3" op="lte"/>
              <dgm:constr type="primFontSz" for="des" forName="Child11"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0" refType="primFontSz" refFor="des" refForName="Parent4" op="lte"/>
              <dgm:constr type="primFontSz" for="des" forName="Child11"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0" refType="primFontSz" refFor="des" refForName="Parent5" op="lte"/>
              <dgm:constr type="primFontSz" for="des" forName="Child11"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0" refType="primFontSz" refFor="des" refForName="Parent6" op="lte"/>
              <dgm:constr type="primFontSz" for="des" forName="Child11"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0" refType="primFontSz" refFor="des" refForName="Parent7" op="lte"/>
              <dgm:constr type="primFontSz" for="des" forName="Child11"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0" refType="primFontSz" refFor="des" refForName="Parent8" op="lte"/>
              <dgm:constr type="primFontSz" for="des" forName="Child11"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Child10" refType="primFontSz" refFor="des" refForName="Parent9" op="lte"/>
              <dgm:constr type="primFontSz" for="des" forName="Child11" refType="primFontSz" refFor="des" refForName="Parent9" op="lte"/>
              <dgm:constr type="primFontSz" for="des" forName="Child1" refType="primFontSz" refFor="des" refForName="Parent10" op="lte"/>
              <dgm:constr type="primFontSz" for="des" forName="Child2" refType="primFontSz" refFor="des" refForName="Parent10" op="lte"/>
              <dgm:constr type="primFontSz" for="des" forName="Child3" refType="primFontSz" refFor="des" refForName="Parent10" op="lte"/>
              <dgm:constr type="primFontSz" for="des" forName="Child4" refType="primFontSz" refFor="des" refForName="Parent10" op="lte"/>
              <dgm:constr type="primFontSz" for="des" forName="Child5" refType="primFontSz" refFor="des" refForName="Parent10" op="lte"/>
              <dgm:constr type="primFontSz" for="des" forName="Child6" refType="primFontSz" refFor="des" refForName="Parent10" op="lte"/>
              <dgm:constr type="primFontSz" for="des" forName="Child7" refType="primFontSz" refFor="des" refForName="Parent10" op="lte"/>
              <dgm:constr type="primFontSz" for="des" forName="Child8" refType="primFontSz" refFor="des" refForName="Parent10" op="lte"/>
              <dgm:constr type="primFontSz" for="des" forName="Child9" refType="primFontSz" refFor="des" refForName="Parent10" op="lte"/>
              <dgm:constr type="primFontSz" for="des" forName="Child10" refType="primFontSz" refFor="des" refForName="Parent10" op="lte"/>
              <dgm:constr type="primFontSz" for="des" forName="Child11" refType="primFontSz" refFor="des" refForName="Parent10" op="lte"/>
              <dgm:constr type="primFontSz" for="des" forName="Child1" refType="primFontSz" refFor="des" refForName="Parent11" op="lte"/>
              <dgm:constr type="primFontSz" for="des" forName="Child2" refType="primFontSz" refFor="des" refForName="Parent11" op="lte"/>
              <dgm:constr type="primFontSz" for="des" forName="Child3" refType="primFontSz" refFor="des" refForName="Parent11" op="lte"/>
              <dgm:constr type="primFontSz" for="des" forName="Child4" refType="primFontSz" refFor="des" refForName="Parent11" op="lte"/>
              <dgm:constr type="primFontSz" for="des" forName="Child5" refType="primFontSz" refFor="des" refForName="Parent11" op="lte"/>
              <dgm:constr type="primFontSz" for="des" forName="Child6" refType="primFontSz" refFor="des" refForName="Parent11" op="lte"/>
              <dgm:constr type="primFontSz" for="des" forName="Child7" refType="primFontSz" refFor="des" refForName="Parent11" op="lte"/>
              <dgm:constr type="primFontSz" for="des" forName="Child8" refType="primFontSz" refFor="des" refForName="Parent11" op="lte"/>
              <dgm:constr type="primFontSz" for="des" forName="Child9" refType="primFontSz" refFor="des" refForName="Parent11" op="lte"/>
              <dgm:constr type="primFontSz" for="des" forName="Child10" refType="primFontSz" refFor="des" refForName="Parent11" op="lte"/>
              <dgm:constr type="primFontSz" for="des" forName="Child11" refType="primFontSz" refFor="des" refForName="Parent11"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Parent10" refType="primFontSz" refFor="des" refForName="Parent1" op="equ"/>
              <dgm:constr type="primFontSz" for="des" forName="Parent11"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primFontSz" for="des" forName="Child10" refType="primFontSz" refFor="des" refForName="Child1" op="equ"/>
              <dgm:constr type="primFontSz" for="des" forName="Child11" refType="primFontSz" refFor="des" refForName="Child1" op="equ"/>
              <dgm:constr type="l" for="ch" forName="Parent11" refType="w" fact="0.9277"/>
              <dgm:constr type="t" for="ch" forName="Parent11" refType="h" fact="0.2022"/>
              <dgm:constr type="w" for="ch" forName="Parent11" refType="w" fact="0.0579"/>
              <dgm:constr type="h" for="ch" forName="Parent11" refType="h" fact="0.3799"/>
              <dgm:constr type="l" for="ch" forName="Parent10" refType="w" fact="0.838"/>
              <dgm:constr type="t" for="ch" forName="Parent10" refType="h" fact="0.2022"/>
              <dgm:constr type="w" for="ch" forName="Parent10" refType="w" fact="0.0579"/>
              <dgm:constr type="h" for="ch" forName="Parent10" refType="h" fact="0.3799"/>
              <dgm:constr type="l" for="ch" forName="Parent9" refType="w" fact="0.7483"/>
              <dgm:constr type="t" for="ch" forName="Parent9" refType="h" fact="0.2022"/>
              <dgm:constr type="w" for="ch" forName="Parent9" refType="w" fact="0.0579"/>
              <dgm:constr type="h" for="ch" forName="Parent9" refType="h" fact="0.3799"/>
              <dgm:constr type="l" for="ch" forName="Parent8" refType="w" fact="0.6586"/>
              <dgm:constr type="t" for="ch" forName="Parent8" refType="h" fact="0.2022"/>
              <dgm:constr type="w" for="ch" forName="Parent8" refType="w" fact="0.0579"/>
              <dgm:constr type="h" for="ch" forName="Parent8" refType="h" fact="0.3799"/>
              <dgm:constr type="l" for="ch" forName="Parent7" refType="w" fact="0.5689"/>
              <dgm:constr type="t" for="ch" forName="Parent7" refType="h" fact="0.2022"/>
              <dgm:constr type="w" for="ch" forName="Parent7" refType="w" fact="0.0579"/>
              <dgm:constr type="h" for="ch" forName="Parent7" refType="h" fact="0.3799"/>
              <dgm:constr type="l" for="ch" forName="Parent6" refType="w" fact="0.4792"/>
              <dgm:constr type="t" for="ch" forName="Parent6" refType="h" fact="0.2022"/>
              <dgm:constr type="w" for="ch" forName="Parent6" refType="w" fact="0.0579"/>
              <dgm:constr type="h" for="ch" forName="Parent6" refType="h" fact="0.3799"/>
              <dgm:constr type="l" for="ch" forName="Parent5" refType="w" fact="0.3895"/>
              <dgm:constr type="t" for="ch" forName="Parent5" refType="h" fact="0.2022"/>
              <dgm:constr type="w" for="ch" forName="Parent5" refType="w" fact="0.0579"/>
              <dgm:constr type="h" for="ch" forName="Parent5" refType="h" fact="0.3799"/>
              <dgm:constr type="l" for="ch" forName="Parent4" refType="w" fact="0.2999"/>
              <dgm:constr type="t" for="ch" forName="Parent4" refType="h" fact="0.2022"/>
              <dgm:constr type="w" for="ch" forName="Parent4" refType="w" fact="0.0579"/>
              <dgm:constr type="h" for="ch" forName="Parent4" refType="h" fact="0.3799"/>
              <dgm:constr type="l" for="ch" forName="Parent3" refType="w" fact="0.2102"/>
              <dgm:constr type="t" for="ch" forName="Parent3" refType="h" fact="0.2022"/>
              <dgm:constr type="w" for="ch" forName="Parent3" refType="w" fact="0.0579"/>
              <dgm:constr type="h" for="ch" forName="Parent3" refType="h" fact="0.3799"/>
              <dgm:constr type="l" for="ch" forName="Parent2" refType="w" fact="0.1205"/>
              <dgm:constr type="t" for="ch" forName="Parent2" refType="h" fact="0.2022"/>
              <dgm:constr type="w" for="ch" forName="Parent2" refType="w" fact="0.0579"/>
              <dgm:constr type="h" for="ch" forName="Parent2" refType="h" fact="0.3799"/>
              <dgm:constr type="l" for="ch" forName="Parent1" refType="w" fact="0.0308"/>
              <dgm:constr type="t" for="ch" forName="Parent1" refType="h" fact="0.2022"/>
              <dgm:constr type="w" for="ch" forName="Parent1" refType="w" fact="0.0579"/>
              <dgm:constr type="h" for="ch" forName="Parent1" refType="h" fact="0.3799"/>
              <dgm:constr type="l" for="ch" forName="Accent11" refType="w" fact="0.9132"/>
              <dgm:constr type="t" for="ch" forName="Accent11" refType="h" fact="0.1072"/>
              <dgm:constr type="w" for="ch" forName="Accent11" refType="w" fact="0.0868"/>
              <dgm:constr type="h" for="ch" forName="Accent11" refType="h" fact="0.5699"/>
              <dgm:constr type="l" for="ch" forName="ParentBackground11" refType="w" fact="0.9161"/>
              <dgm:constr type="t" for="ch" forName="ParentBackground11" refType="h" fact="0.1262"/>
              <dgm:constr type="w" for="ch" forName="ParentBackground11" refType="w" fact="0.081"/>
              <dgm:constr type="h" for="ch" forName="ParentBackground11" refType="h" fact="0.5319"/>
              <dgm:constr type="l" for="ch" forName="Child11" refType="w" fact="0.9161"/>
              <dgm:constr type="t" for="ch" forName="Child11" refType="h" fact="0.6876"/>
              <dgm:constr type="w" for="ch" forName="Child11" refType="w" fact="0.081"/>
              <dgm:constr type="h" for="ch" forName="Child11" refType="h" fact="0.3124"/>
              <dgm:constr type="l" for="ch" forName="Accent10" refType="w" fact="0.8055"/>
              <dgm:constr type="t" for="ch" forName="Accent10" refType="h" fact="-0.0109"/>
              <dgm:constr type="w" for="ch" forName="Accent10" refType="w" fact="0.1228"/>
              <dgm:constr type="h" for="ch" forName="Accent10" refType="h" fact="0.806"/>
              <dgm:constr type="l" for="ch" forName="ParentBackground10" refType="w" fact="0.8264"/>
              <dgm:constr type="t" for="ch" forName="ParentBackground10" refType="h" fact="0.1262"/>
              <dgm:constr type="w" for="ch" forName="ParentBackground10" refType="w" fact="0.081"/>
              <dgm:constr type="h" for="ch" forName="ParentBackground10" refType="h" fact="0.5319"/>
              <dgm:constr type="l" for="ch" forName="Child10" refType="w" fact="0.8264"/>
              <dgm:constr type="t" for="ch" forName="Child10" refType="h" fact="0.6876"/>
              <dgm:constr type="w" for="ch" forName="Child10" refType="w" fact="0.081"/>
              <dgm:constr type="h" for="ch" forName="Child10" refType="h" fact="0.3124"/>
              <dgm:constr type="l" for="ch" forName="Accent9" refType="w" fact="0.7158"/>
              <dgm:constr type="t" for="ch" forName="Accent9" refType="h" fact="-0.0109"/>
              <dgm:constr type="w" for="ch" forName="Accent9" refType="w" fact="0.1228"/>
              <dgm:constr type="h" for="ch" forName="Accent9" refType="h" fact="0.806"/>
              <dgm:constr type="l" for="ch" forName="ParentBackground9" refType="w" fact="0.7367"/>
              <dgm:constr type="t" for="ch" forName="ParentBackground9" refType="h" fact="0.1262"/>
              <dgm:constr type="w" for="ch" forName="ParentBackground9" refType="w" fact="0.081"/>
              <dgm:constr type="h" for="ch" forName="ParentBackground9" refType="h" fact="0.5319"/>
              <dgm:constr type="l" for="ch" forName="Child9" refType="w" fact="0.7367"/>
              <dgm:constr type="t" for="ch" forName="Child9" refType="h" fact="0.6876"/>
              <dgm:constr type="w" for="ch" forName="Child9" refType="w" fact="0.081"/>
              <dgm:constr type="h" for="ch" forName="Child9" refType="h" fact="0.3124"/>
              <dgm:constr type="l" for="ch" forName="Accent8" refType="w" fact="0.6261"/>
              <dgm:constr type="t" for="ch" forName="Accent8" refType="h" fact="-0.0109"/>
              <dgm:constr type="w" for="ch" forName="Accent8" refType="w" fact="0.1228"/>
              <dgm:constr type="h" for="ch" forName="Accent8" refType="h" fact="0.806"/>
              <dgm:constr type="l" for="ch" forName="ParentBackground8" refType="w" fact="0.647"/>
              <dgm:constr type="t" for="ch" forName="ParentBackground8" refType="h" fact="0.1262"/>
              <dgm:constr type="w" for="ch" forName="ParentBackground8" refType="w" fact="0.081"/>
              <dgm:constr type="h" for="ch" forName="ParentBackground8" refType="h" fact="0.5319"/>
              <dgm:constr type="l" for="ch" forName="Child8" refType="w" fact="0.647"/>
              <dgm:constr type="t" for="ch" forName="Child8" refType="h" fact="0.6876"/>
              <dgm:constr type="w" for="ch" forName="Child8" refType="w" fact="0.081"/>
              <dgm:constr type="h" for="ch" forName="Child8" refType="h" fact="0.3124"/>
              <dgm:constr type="l" for="ch" forName="Accent7" refType="w" fact="0.5364"/>
              <dgm:constr type="t" for="ch" forName="Accent7" refType="h" fact="-0.0109"/>
              <dgm:constr type="w" for="ch" forName="Accent7" refType="w" fact="0.1228"/>
              <dgm:constr type="h" for="ch" forName="Accent7" refType="h" fact="0.806"/>
              <dgm:constr type="l" for="ch" forName="ParentBackground7" refType="w" fact="0.5573"/>
              <dgm:constr type="t" for="ch" forName="ParentBackground7" refType="h" fact="0.1262"/>
              <dgm:constr type="w" for="ch" forName="ParentBackground7" refType="w" fact="0.081"/>
              <dgm:constr type="h" for="ch" forName="ParentBackground7" refType="h" fact="0.5319"/>
              <dgm:constr type="l" for="ch" forName="Child7" refType="w" fact="0.5573"/>
              <dgm:constr type="t" for="ch" forName="Child7" refType="h" fact="0.6876"/>
              <dgm:constr type="w" for="ch" forName="Child7" refType="w" fact="0.081"/>
              <dgm:constr type="h" for="ch" forName="Child7" refType="h" fact="0.3124"/>
              <dgm:constr type="l" for="ch" forName="Accent6" refType="w" fact="0.4467"/>
              <dgm:constr type="t" for="ch" forName="Accent6" refType="h" fact="-0.0109"/>
              <dgm:constr type="w" for="ch" forName="Accent6" refType="w" fact="0.1228"/>
              <dgm:constr type="h" for="ch" forName="Accent6" refType="h" fact="0.806"/>
              <dgm:constr type="l" for="ch" forName="ParentBackground6" refType="w" fact="0.4677"/>
              <dgm:constr type="t" for="ch" forName="ParentBackground6" refType="h" fact="0.1262"/>
              <dgm:constr type="w" for="ch" forName="ParentBackground6" refType="w" fact="0.081"/>
              <dgm:constr type="h" for="ch" forName="ParentBackground6" refType="h" fact="0.5319"/>
              <dgm:constr type="l" for="ch" forName="Child6" refType="w" fact="0.4677"/>
              <dgm:constr type="t" for="ch" forName="Child6" refType="h" fact="0.6876"/>
              <dgm:constr type="w" for="ch" forName="Child6" refType="w" fact="0.081"/>
              <dgm:constr type="h" for="ch" forName="Child6" refType="h" fact="0.3124"/>
              <dgm:constr type="l" for="ch" forName="Accent5" refType="w" fact="0.3571"/>
              <dgm:constr type="t" for="ch" forName="Accent5" refType="h" fact="-0.0109"/>
              <dgm:constr type="w" for="ch" forName="Accent5" refType="w" fact="0.1228"/>
              <dgm:constr type="h" for="ch" forName="Accent5" refType="h" fact="0.806"/>
              <dgm:constr type="l" for="ch" forName="ParentBackground5" refType="w" fact="0.378"/>
              <dgm:constr type="t" for="ch" forName="ParentBackground5" refType="h" fact="0.1262"/>
              <dgm:constr type="w" for="ch" forName="ParentBackground5" refType="w" fact="0.081"/>
              <dgm:constr type="h" for="ch" forName="ParentBackground5" refType="h" fact="0.5319"/>
              <dgm:constr type="l" for="ch" forName="Child5" refType="w" fact="0.378"/>
              <dgm:constr type="t" for="ch" forName="Child5" refType="h" fact="0.6876"/>
              <dgm:constr type="w" for="ch" forName="Child5" refType="w" fact="0.081"/>
              <dgm:constr type="h" for="ch" forName="Child5" refType="h" fact="0.3124"/>
              <dgm:constr type="l" for="ch" forName="Accent4" refType="w" fact="0.2674"/>
              <dgm:constr type="t" for="ch" forName="Accent4" refType="h" fact="-0.0109"/>
              <dgm:constr type="w" for="ch" forName="Accent4" refType="w" fact="0.1228"/>
              <dgm:constr type="h" for="ch" forName="Accent4" refType="h" fact="0.806"/>
              <dgm:constr type="l" for="ch" forName="ParentBackground4" refType="w" fact="0.2883"/>
              <dgm:constr type="t" for="ch" forName="ParentBackground4" refType="h" fact="0.1262"/>
              <dgm:constr type="w" for="ch" forName="ParentBackground4" refType="w" fact="0.081"/>
              <dgm:constr type="h" for="ch" forName="ParentBackground4" refType="h" fact="0.5319"/>
              <dgm:constr type="l" for="ch" forName="Child4" refType="w" fact="0.2883"/>
              <dgm:constr type="t" for="ch" forName="Child4" refType="h" fact="0.6876"/>
              <dgm:constr type="w" for="ch" forName="Child4" refType="w" fact="0.081"/>
              <dgm:constr type="h" for="ch" forName="Child4" refType="h" fact="0.3124"/>
              <dgm:constr type="l" for="ch" forName="Accent3" refType="w" fact="0.1777"/>
              <dgm:constr type="t" for="ch" forName="Accent3" refType="h" fact="-0.0109"/>
              <dgm:constr type="w" for="ch" forName="Accent3" refType="w" fact="0.1228"/>
              <dgm:constr type="h" for="ch" forName="Accent3" refType="h" fact="0.806"/>
              <dgm:constr type="l" for="ch" forName="ParentBackground3" refType="w" fact="0.1986"/>
              <dgm:constr type="t" for="ch" forName="ParentBackground3" refType="h" fact="0.1262"/>
              <dgm:constr type="w" for="ch" forName="ParentBackground3" refType="w" fact="0.081"/>
              <dgm:constr type="h" for="ch" forName="ParentBackground3" refType="h" fact="0.5319"/>
              <dgm:constr type="l" for="ch" forName="Child3" refType="w" fact="0.1986"/>
              <dgm:constr type="t" for="ch" forName="Child3" refType="h" fact="0.6876"/>
              <dgm:constr type="w" for="ch" forName="Child3" refType="w" fact="0.081"/>
              <dgm:constr type="h" for="ch" forName="Child3" refType="h" fact="0.3124"/>
              <dgm:constr type="l" for="ch" forName="Accent2" refType="w" fact="0.088"/>
              <dgm:constr type="t" for="ch" forName="Accent2" refType="h" fact="-0.0109"/>
              <dgm:constr type="w" for="ch" forName="Accent2" refType="w" fact="0.1228"/>
              <dgm:constr type="h" for="ch" forName="Accent2" refType="h" fact="0.806"/>
              <dgm:constr type="l" for="ch" forName="ParentBackground2" refType="w" fact="0.1089"/>
              <dgm:constr type="t" for="ch" forName="ParentBackground2" refType="h" fact="0.1262"/>
              <dgm:constr type="w" for="ch" forName="ParentBackground2" refType="w" fact="0.081"/>
              <dgm:constr type="h" for="ch" forName="ParentBackground2" refType="h" fact="0.5319"/>
              <dgm:constr type="l" for="ch" forName="Child2" refType="w" fact="0.1089"/>
              <dgm:constr type="t" for="ch" forName="Child2" refType="h" fact="0.6876"/>
              <dgm:constr type="w" for="ch" forName="Child2" refType="w" fact="0.081"/>
              <dgm:constr type="h" for="ch" forName="Child2" refType="h" fact="0.3124"/>
              <dgm:constr type="l" for="ch" forName="Accent1" refType="w" fact="-0.0017"/>
              <dgm:constr type="t" for="ch" forName="Accent1" refType="h" fact="-0.0109"/>
              <dgm:constr type="w" for="ch" forName="Accent1" refType="w" fact="0.1228"/>
              <dgm:constr type="h" for="ch" forName="Accent1" refType="h" fact="0.806"/>
              <dgm:constr type="l" for="ch" forName="ParentBackground1" refType="w" fact="0.0192"/>
              <dgm:constr type="t" for="ch" forName="ParentBackground1" refType="h" fact="0.1262"/>
              <dgm:constr type="w" for="ch" forName="ParentBackground1" refType="w" fact="0.081"/>
              <dgm:constr type="h" for="ch" forName="ParentBackground1" refType="h" fact="0.5319"/>
              <dgm:constr type="l" for="ch" forName="Child1" refType="w" fact="0.0192"/>
              <dgm:constr type="t" for="ch" forName="Child1" refType="h" fact="0.6876"/>
              <dgm:constr type="w" for="ch" forName="Child1" refType="w" fact="0.081"/>
              <dgm:constr type="h" for="ch" forName="Child1" refType="h" fact="0.3124"/>
            </dgm:constrLst>
          </dgm:else>
        </dgm:choose>
      </dgm:if>
      <dgm:else name="Name15">
        <dgm:choose name="Name16">
          <dgm:if name="Name17" axis="ch" ptType="node" func="cnt" op="equ" val="1">
            <dgm:alg type="composite">
              <dgm:param type="ar" val="0.6383"/>
            </dgm:alg>
            <dgm:constrLst>
              <dgm:constr type="primFontSz" for="des" forName="Child1" val="65"/>
              <dgm:constr type="primFontSz" for="des" forName="Parent1" val="65"/>
              <dgm:constr type="primFontSz" for="des" forName="Child1" refType="primFontSz" refFor="des" refForName="Parent1" op="lte"/>
              <dgm:constr type="l" for="ch" forName="Parent1" refType="w" fact="0.1667"/>
              <dgm:constr type="t" for="ch" forName="Parent1" refType="h" fact="0.1064"/>
              <dgm:constr type="w" for="ch" forName="Parent1" refType="w" fact="0.6667"/>
              <dgm:constr type="h" for="ch" forName="Parent1" refType="h" fact="0.4255"/>
              <dgm:constr type="l" for="ch" forName="Accent1" refType="w" fact="0"/>
              <dgm:constr type="t" for="ch" forName="Accent1" refType="h" fact="0"/>
              <dgm:constr type="w" for="ch" forName="Accent1" refType="w"/>
              <dgm:constr type="h" for="ch" forName="Accent1" refType="h" fact="0.6383"/>
              <dgm:constr type="l" for="ch" forName="ParentBackground1" refType="w" fact="0.0333"/>
              <dgm:constr type="t" for="ch" forName="ParentBackground1" refType="h" fact="0.0213"/>
              <dgm:constr type="w" for="ch" forName="ParentBackground1" refType="w" fact="0.9333"/>
              <dgm:constr type="h" for="ch" forName="ParentBackground1" refType="h" fact="0.5957"/>
              <dgm:constr type="l" for="ch" forName="Child1" refType="w" fact="0.0333"/>
              <dgm:constr type="t" for="ch" forName="Child1" refType="h" fact="0.6574"/>
              <dgm:constr type="w" for="ch" forName="Child1" refType="w" fact="0.9333"/>
              <dgm:constr type="h" for="ch" forName="Child1" refType="h" fact="0.3426"/>
            </dgm:constrLst>
          </dgm:if>
          <dgm:if name="Name18" axis="ch" ptType="node" func="cnt" op="equ" val="2">
            <dgm:alg type="composite">
              <dgm:param type="ar" val="1.265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r" for="ch" forName="Parent2" refType="w" fact="0.3751"/>
              <dgm:constr type="t" for="ch" forName="Parent2" refType="h" fact="0.2022"/>
              <dgm:constr type="w" for="ch" forName="Parent2" refType="w" fact="0.3001"/>
              <dgm:constr type="h" for="ch" forName="Parent2" refType="h" fact="0.3799"/>
              <dgm:constr type="r" for="ch" forName="Parent1" refType="w" fact="0.8403"/>
              <dgm:constr type="t" for="ch" forName="Parent1" refType="h" fact="0.2022"/>
              <dgm:constr type="w" for="ch" forName="Parent1" refType="w" fact="0.3001"/>
              <dgm:constr type="h" for="ch" forName="Parent1" refType="h" fact="0.3799"/>
              <dgm:constr type="r" for="ch" forName="Accent2" refType="w" fact="0.4502"/>
              <dgm:constr type="t" for="ch" forName="Accent2" refType="h" fact="0.1072"/>
              <dgm:constr type="w" for="ch" forName="Accent2" refType="w" fact="0.4502"/>
              <dgm:constr type="h" for="ch" forName="Accent2" refType="h" fact="0.5699"/>
              <dgm:constr type="r" for="ch" forName="ParentBackground2" refType="w" fact="0.4352"/>
              <dgm:constr type="t" for="ch" forName="ParentBackground2" refType="h" fact="0.1262"/>
              <dgm:constr type="w" for="ch" forName="ParentBackground2" refType="w" fact="0.4201"/>
              <dgm:constr type="h" for="ch" forName="ParentBackground2" refType="h" fact="0.5319"/>
              <dgm:constr type="r" for="ch" forName="Child2" refType="w" fact="0.4352"/>
              <dgm:constr type="t" for="ch" forName="Child2" refType="h" fact="0.6876"/>
              <dgm:constr type="w" for="ch" forName="Child2" refType="w" fact="0.4201"/>
              <dgm:constr type="h" for="ch" forName="Child2" refType="h" fact="0.3124"/>
              <dgm:constr type="r" for="ch" forName="Accent1" refType="w" fact="1.0086"/>
              <dgm:constr type="t" for="ch" forName="Accent1" refType="h" fact="-0.0109"/>
              <dgm:constr type="w" for="ch" forName="Accent1" refType="w" fact="0.6367"/>
              <dgm:constr type="h" for="ch" forName="Accent1" refType="h" fact="0.806"/>
              <dgm:constr type="r" for="ch" forName="ParentBackground1" refType="w" fact="0.9003"/>
              <dgm:constr type="t" for="ch" forName="ParentBackground1" refType="h" fact="0.1262"/>
              <dgm:constr type="w" for="ch" forName="ParentBackground1" refType="w" fact="0.4201"/>
              <dgm:constr type="h" for="ch" forName="ParentBackground1" refType="h" fact="0.5319"/>
              <dgm:constr type="r" for="ch" forName="Child1" refType="w" fact="0.9003"/>
              <dgm:constr type="t" for="ch" forName="Child1" refType="h" fact="0.6876"/>
              <dgm:constr type="w" for="ch" forName="Child1" refType="w" fact="0.4201"/>
              <dgm:constr type="h" for="ch" forName="Child1" refType="h" fact="0.3124"/>
            </dgm:constrLst>
          </dgm:if>
          <dgm:if name="Name19" axis="ch" ptType="node" func="cnt" op="equ" val="3">
            <dgm:alg type="composite">
              <dgm:param type="ar" val="1.854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r" for="ch" forName="Parent3" refType="w" fact="0.256"/>
              <dgm:constr type="t" for="ch" forName="Parent3" refType="h" fact="0.2022"/>
              <dgm:constr type="w" for="ch" forName="Parent3" refType="w" fact="0.2048"/>
              <dgm:constr type="h" for="ch" forName="Parent3" refType="h" fact="0.3799"/>
              <dgm:constr type="r" for="ch" forName="Parent2" refType="w" fact="0.5735"/>
              <dgm:constr type="t" for="ch" forName="Parent2" refType="h" fact="0.2022"/>
              <dgm:constr type="w" for="ch" forName="Parent2" refType="w" fact="0.2048"/>
              <dgm:constr type="h" for="ch" forName="Parent2" refType="h" fact="0.3799"/>
              <dgm:constr type="r" for="ch" forName="Parent1" refType="w" fact="0.891"/>
              <dgm:constr type="t" for="ch" forName="Parent1" refType="h" fact="0.2022"/>
              <dgm:constr type="w" for="ch" forName="Parent1" refType="w" fact="0.2048"/>
              <dgm:constr type="h" for="ch" forName="Parent1" refType="h" fact="0.3799"/>
              <dgm:constr type="r" for="ch" forName="Accent3" refType="w" fact="0.3072"/>
              <dgm:constr type="t" for="ch" forName="Accent3" refType="h" fact="0.1072"/>
              <dgm:constr type="w" for="ch" forName="Accent3" refType="w" fact="0.3072"/>
              <dgm:constr type="h" for="ch" forName="Accent3" refType="h" fact="0.5699"/>
              <dgm:constr type="r" for="ch" forName="ParentBackground3" refType="w" fact="0.297"/>
              <dgm:constr type="t" for="ch" forName="ParentBackground3" refType="h" fact="0.1262"/>
              <dgm:constr type="w" for="ch" forName="ParentBackground3" refType="w" fact="0.2868"/>
              <dgm:constr type="h" for="ch" forName="ParentBackground3" refType="h" fact="0.5319"/>
              <dgm:constr type="r" for="ch" forName="Child3" refType="w" fact="0.297"/>
              <dgm:constr type="t" for="ch" forName="Child3" refType="h" fact="0.6876"/>
              <dgm:constr type="w" for="ch" forName="Child3" refType="w" fact="0.2868"/>
              <dgm:constr type="h" for="ch" forName="Child3" refType="h" fact="0.3124"/>
              <dgm:constr type="r" for="ch" forName="Accent2" refType="w" fact="0.6878"/>
              <dgm:constr type="t" for="ch" forName="Accent2" refType="h" fact="-0.0109"/>
              <dgm:constr type="w" for="ch" forName="Accent2" refType="w" fact="0.4334"/>
              <dgm:constr type="h" for="ch" forName="Accent2" refType="h" fact="0.806"/>
              <dgm:constr type="r" for="ch" forName="ParentBackground2" refType="w" fact="0.6145"/>
              <dgm:constr type="t" for="ch" forName="ParentBackground2" refType="h" fact="0.1262"/>
              <dgm:constr type="w" for="ch" forName="ParentBackground2" refType="w" fact="0.2868"/>
              <dgm:constr type="h" for="ch" forName="ParentBackground2" refType="h" fact="0.5319"/>
              <dgm:constr type="r" for="ch" forName="Child2" refType="w" fact="0.6145"/>
              <dgm:constr type="t" for="ch" forName="Child2" refType="h" fact="0.6876"/>
              <dgm:constr type="w" for="ch" forName="Child2" refType="w" fact="0.2868"/>
              <dgm:constr type="h" for="ch" forName="Child2" refType="h" fact="0.3124"/>
              <dgm:constr type="r" for="ch" forName="Accent1" refType="w" fact="1.0053"/>
              <dgm:constr type="t" for="ch" forName="Accent1" refType="h" fact="-0.0109"/>
              <dgm:constr type="w" for="ch" forName="Accent1" refType="w" fact="0.4334"/>
              <dgm:constr type="h" for="ch" forName="Accent1" refType="h" fact="0.806"/>
              <dgm:constr type="r" for="ch" forName="ParentBackground1" refType="w" fact="0.932"/>
              <dgm:constr type="t" for="ch" forName="ParentBackground1" refType="h" fact="0.1262"/>
              <dgm:constr type="w" for="ch" forName="ParentBackground1" refType="w" fact="0.2868"/>
              <dgm:constr type="h" for="ch" forName="ParentBackground1" refType="h" fact="0.5319"/>
              <dgm:constr type="r" for="ch" forName="Child1" refType="w" fact="0.932"/>
              <dgm:constr type="t" for="ch" forName="Child1" refType="h" fact="0.6876"/>
              <dgm:constr type="w" for="ch" forName="Child1" refType="w" fact="0.2868"/>
              <dgm:constr type="h" for="ch" forName="Child1" refType="h" fact="0.3124"/>
            </dgm:constrLst>
          </dgm:if>
          <dgm:if name="Name20" axis="ch" ptType="node" func="cnt" op="equ" val="4">
            <dgm:alg type="composite">
              <dgm:param type="ar" val="2.4437"/>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r" for="ch" forName="Parent4" refType="w" fact="0.1943"/>
              <dgm:constr type="t" for="ch" forName="Parent4" refType="h" fact="0.2022"/>
              <dgm:constr type="w" for="ch" forName="Parent4" refType="w" fact="0.1555"/>
              <dgm:constr type="h" for="ch" forName="Parent4" refType="h" fact="0.3799"/>
              <dgm:constr type="r" for="ch" forName="Parent3" refType="w" fact="0.4353"/>
              <dgm:constr type="t" for="ch" forName="Parent3" refType="h" fact="0.2022"/>
              <dgm:constr type="w" for="ch" forName="Parent3" refType="w" fact="0.1555"/>
              <dgm:constr type="h" for="ch" forName="Parent3" refType="h" fact="0.3799"/>
              <dgm:constr type="r" for="ch" forName="Parent2" refType="w" fact="0.6763"/>
              <dgm:constr type="t" for="ch" forName="Parent2" refType="h" fact="0.2022"/>
              <dgm:constr type="w" for="ch" forName="Parent2" refType="w" fact="0.1555"/>
              <dgm:constr type="h" for="ch" forName="Parent2" refType="h" fact="0.3799"/>
              <dgm:constr type="r" for="ch" forName="Parent1" refType="w" fact="0.9173"/>
              <dgm:constr type="t" for="ch" forName="Parent1" refType="h" fact="0.2022"/>
              <dgm:constr type="w" for="ch" forName="Parent1" refType="w" fact="0.1555"/>
              <dgm:constr type="h" for="ch" forName="Parent1" refType="h" fact="0.3799"/>
              <dgm:constr type="r" for="ch" forName="Accent4" refType="w" fact="0.2332"/>
              <dgm:constr type="t" for="ch" forName="Accent4" refType="h" fact="0.1072"/>
              <dgm:constr type="w" for="ch" forName="Accent4" refType="w" fact="0.2332"/>
              <dgm:constr type="h" for="ch" forName="Accent4" refType="h" fact="0.5699"/>
              <dgm:constr type="r" for="ch" forName="ParentBackground4" refType="w" fact="0.2254"/>
              <dgm:constr type="t" for="ch" forName="ParentBackground4" refType="h" fact="0.1262"/>
              <dgm:constr type="w" for="ch" forName="ParentBackground4" refType="w" fact="0.2177"/>
              <dgm:constr type="h" for="ch" forName="ParentBackground4" refType="h" fact="0.5319"/>
              <dgm:constr type="r" for="ch" forName="Child4" refType="w" fact="0.2254"/>
              <dgm:constr type="t" for="ch" forName="Child4" refType="h" fact="0.6876"/>
              <dgm:constr type="w" for="ch" forName="Child4" refType="w" fact="0.2177"/>
              <dgm:constr type="h" for="ch" forName="Child4" refType="h" fact="0.3124"/>
              <dgm:constr type="r" for="ch" forName="Accent3" refType="w" fact="0.5235"/>
              <dgm:constr type="t" for="ch" forName="Accent3" refType="h" fact="-0.0109"/>
              <dgm:constr type="w" for="ch" forName="Accent3" refType="w" fact="0.3298"/>
              <dgm:constr type="h" for="ch" forName="Accent3" refType="h" fact="0.806"/>
              <dgm:constr type="r" for="ch" forName="ParentBackground3" refType="w" fact="0.4664"/>
              <dgm:constr type="t" for="ch" forName="ParentBackground3" refType="h" fact="0.1262"/>
              <dgm:constr type="w" for="ch" forName="ParentBackground3" refType="w" fact="0.2177"/>
              <dgm:constr type="h" for="ch" forName="ParentBackground3" refType="h" fact="0.5319"/>
              <dgm:constr type="r" for="ch" forName="Child3" refType="w" fact="0.4664"/>
              <dgm:constr type="t" for="ch" forName="Child3" refType="h" fact="0.6876"/>
              <dgm:constr type="w" for="ch" forName="Child3" refType="w" fact="0.2177"/>
              <dgm:constr type="h" for="ch" forName="Child3" refType="h" fact="0.3124"/>
              <dgm:constr type="r" for="ch" forName="Accent2" refType="w" fact="0.7635"/>
              <dgm:constr type="t" for="ch" forName="Accent2" refType="h" fact="-0.0109"/>
              <dgm:constr type="w" for="ch" forName="Accent2" refType="w" fact="0.3298"/>
              <dgm:constr type="h" for="ch" forName="Accent2" refType="h" fact="0.806"/>
              <dgm:constr type="r" for="ch" forName="ParentBackground2" refType="w" fact="0.7074"/>
              <dgm:constr type="t" for="ch" forName="ParentBackground2" refType="h" fact="0.1262"/>
              <dgm:constr type="w" for="ch" forName="ParentBackground2" refType="w" fact="0.2177"/>
              <dgm:constr type="h" for="ch" forName="ParentBackground2" refType="h" fact="0.5319"/>
              <dgm:constr type="r" for="ch" forName="Child2" refType="w" fact="0.7074"/>
              <dgm:constr type="t" for="ch" forName="Child2" refType="h" fact="0.6876"/>
              <dgm:constr type="w" for="ch" forName="Child2" refType="w" fact="0.2177"/>
              <dgm:constr type="h" for="ch" forName="Child2" refType="h" fact="0.3124"/>
              <dgm:constr type="r" for="ch" forName="Accent1" refType="w" fact="1.0045"/>
              <dgm:constr type="t" for="ch" forName="Accent1" refType="h" fact="-0.0109"/>
              <dgm:constr type="w" for="ch" forName="Accent1" refType="w" fact="0.3298"/>
              <dgm:constr type="h" for="ch" forName="Accent1" refType="h" fact="0.806"/>
              <dgm:constr type="r" for="ch" forName="ParentBackground1" refType="w" fact="0.9484"/>
              <dgm:constr type="t" for="ch" forName="ParentBackground1" refType="h" fact="0.1262"/>
              <dgm:constr type="w" for="ch" forName="ParentBackground1" refType="w" fact="0.2177"/>
              <dgm:constr type="h" for="ch" forName="ParentBackground1" refType="h" fact="0.5319"/>
              <dgm:constr type="r" for="ch" forName="Child1" refType="w" fact="0.9484"/>
              <dgm:constr type="t" for="ch" forName="Child1" refType="h" fact="0.6876"/>
              <dgm:constr type="w" for="ch" forName="Child1" refType="w" fact="0.2177"/>
              <dgm:constr type="h" for="ch" forName="Child1" refType="h" fact="0.3124"/>
            </dgm:constrLst>
          </dgm:if>
          <dgm:if name="Name21" axis="ch" ptType="node" func="cnt" op="equ" val="5">
            <dgm:alg type="composite">
              <dgm:param type="ar" val="3.0325"/>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r" for="ch" forName="Parent5" refType="w" fact="0.1566"/>
              <dgm:constr type="t" for="ch" forName="Parent5" refType="h" fact="0.2022"/>
              <dgm:constr type="w" for="ch" forName="Parent5" refType="w" fact="0.1253"/>
              <dgm:constr type="h" for="ch" forName="Parent5" refType="h" fact="0.3799"/>
              <dgm:constr type="r" for="ch" forName="Parent4" refType="w" fact="0.3508"/>
              <dgm:constr type="t" for="ch" forName="Parent4" refType="h" fact="0.2022"/>
              <dgm:constr type="w" for="ch" forName="Parent4" refType="w" fact="0.1253"/>
              <dgm:constr type="h" for="ch" forName="Parent4" refType="h" fact="0.3799"/>
              <dgm:constr type="r" for="ch" forName="Parent3" refType="w" fact="0.545"/>
              <dgm:constr type="t" for="ch" forName="Parent3" refType="h" fact="0.2022"/>
              <dgm:constr type="w" for="ch" forName="Parent3" refType="w" fact="0.1253"/>
              <dgm:constr type="h" for="ch" forName="Parent3" refType="h" fact="0.3799"/>
              <dgm:constr type="r" for="ch" forName="Parent2" refType="w" fact="0.7391"/>
              <dgm:constr type="t" for="ch" forName="Parent2" refType="h" fact="0.2022"/>
              <dgm:constr type="w" for="ch" forName="Parent2" refType="w" fact="0.1253"/>
              <dgm:constr type="h" for="ch" forName="Parent2" refType="h" fact="0.3799"/>
              <dgm:constr type="r" for="ch" forName="Parent1" refType="w" fact="0.9333"/>
              <dgm:constr type="t" for="ch" forName="Parent1" refType="h" fact="0.2022"/>
              <dgm:constr type="w" for="ch" forName="Parent1" refType="w" fact="0.1253"/>
              <dgm:constr type="h" for="ch" forName="Parent1" refType="h" fact="0.3799"/>
              <dgm:constr type="r" for="ch" forName="Accent5" refType="w" fact="0.1879"/>
              <dgm:constr type="t" for="ch" forName="Accent5" refType="h" fact="0.1072"/>
              <dgm:constr type="w" for="ch" forName="Accent5" refType="w" fact="0.1879"/>
              <dgm:constr type="h" for="ch" forName="Accent5" refType="h" fact="0.5699"/>
              <dgm:constr type="r" for="ch" forName="ParentBackground5" refType="w" fact="0.1817"/>
              <dgm:constr type="t" for="ch" forName="ParentBackground5" refType="h" fact="0.1262"/>
              <dgm:constr type="w" for="ch" forName="ParentBackground5" refType="w" fact="0.1754"/>
              <dgm:constr type="h" for="ch" forName="ParentBackground5" refType="h" fact="0.5319"/>
              <dgm:constr type="r" for="ch" forName="Child5" refType="w" fact="0.1817"/>
              <dgm:constr type="t" for="ch" forName="Child5" refType="h" fact="0.6876"/>
              <dgm:constr type="w" for="ch" forName="Child5" refType="w" fact="0.1754"/>
              <dgm:constr type="h" for="ch" forName="Child5" refType="h" fact="0.3124"/>
              <dgm:constr type="r" for="ch" forName="Accent4" refType="w" fact="0.4211"/>
              <dgm:constr type="t" for="ch" forName="Accent4" refType="h" fact="-0.0109"/>
              <dgm:constr type="w" for="ch" forName="Accent4" refType="w" fact="0.2657"/>
              <dgm:constr type="h" for="ch" forName="Accent4" refType="h" fact="0.806"/>
              <dgm:constr type="r" for="ch" forName="ParentBackground4" refType="w" fact="0.3758"/>
              <dgm:constr type="t" for="ch" forName="ParentBackground4" refType="h" fact="0.1262"/>
              <dgm:constr type="w" for="ch" forName="ParentBackground4" refType="w" fact="0.1754"/>
              <dgm:constr type="h" for="ch" forName="ParentBackground4" refType="h" fact="0.5319"/>
              <dgm:constr type="r" for="ch" forName="Child4" refType="w" fact="0.3758"/>
              <dgm:constr type="t" for="ch" forName="Child4" refType="h" fact="0.6876"/>
              <dgm:constr type="w" for="ch" forName="Child4" refType="w" fact="0.1754"/>
              <dgm:constr type="h" for="ch" forName="Child4" refType="h" fact="0.3124"/>
              <dgm:constr type="r" for="ch" forName="Accent3" refType="w" fact="0.6152"/>
              <dgm:constr type="t" for="ch" forName="Accent3" refType="h" fact="-0.0109"/>
              <dgm:constr type="w" for="ch" forName="Accent3" refType="w" fact="0.2657"/>
              <dgm:constr type="h" for="ch" forName="Accent3" refType="h" fact="0.806"/>
              <dgm:constr type="r" for="ch" forName="ParentBackground3" refType="w" fact="0.57"/>
              <dgm:constr type="t" for="ch" forName="ParentBackground3" refType="h" fact="0.1262"/>
              <dgm:constr type="w" for="ch" forName="ParentBackground3" refType="w" fact="0.1754"/>
              <dgm:constr type="h" for="ch" forName="ParentBackground3" refType="h" fact="0.5319"/>
              <dgm:constr type="r" for="ch" forName="Child3" refType="w" fact="0.57"/>
              <dgm:constr type="t" for="ch" forName="Child3" refType="h" fact="0.6876"/>
              <dgm:constr type="w" for="ch" forName="Child3" refType="w" fact="0.1754"/>
              <dgm:constr type="h" for="ch" forName="Child3" refType="h" fact="0.3124"/>
              <dgm:constr type="r" for="ch" forName="Accent2" refType="w" fact="0.8094"/>
              <dgm:constr type="t" for="ch" forName="Accent2" refType="h" fact="-0.0109"/>
              <dgm:constr type="w" for="ch" forName="Accent2" refType="w" fact="0.2657"/>
              <dgm:constr type="h" for="ch" forName="Accent2" refType="h" fact="0.806"/>
              <dgm:constr type="r" for="ch" forName="ParentBackground2" refType="w" fact="0.7642"/>
              <dgm:constr type="t" for="ch" forName="ParentBackground2" refType="h" fact="0.1262"/>
              <dgm:constr type="w" for="ch" forName="ParentBackground2" refType="w" fact="0.1754"/>
              <dgm:constr type="h" for="ch" forName="ParentBackground2" refType="h" fact="0.5319"/>
              <dgm:constr type="r" for="ch" forName="Child2" refType="w" fact="0.7642"/>
              <dgm:constr type="t" for="ch" forName="Child2" refType="h" fact="0.6876"/>
              <dgm:constr type="w" for="ch" forName="Child2" refType="w" fact="0.1754"/>
              <dgm:constr type="h" for="ch" forName="Child2" refType="h" fact="0.3124"/>
              <dgm:constr type="r" for="ch" forName="Accent1" refType="w" fact="1.0036"/>
              <dgm:constr type="t" for="ch" forName="Accent1" refType="h" fact="-0.0109"/>
              <dgm:constr type="w" for="ch" forName="Accent1" refType="w" fact="0.2657"/>
              <dgm:constr type="h" for="ch" forName="Accent1" refType="h" fact="0.806"/>
              <dgm:constr type="r" for="ch" forName="ParentBackground1" refType="w" fact="0.9584"/>
              <dgm:constr type="t" for="ch" forName="ParentBackground1" refType="h" fact="0.1262"/>
              <dgm:constr type="w" for="ch" forName="ParentBackground1" refType="w" fact="0.1754"/>
              <dgm:constr type="h" for="ch" forName="ParentBackground1" refType="h" fact="0.5319"/>
              <dgm:constr type="r" for="ch" forName="Child1" refType="w" fact="0.9584"/>
              <dgm:constr type="t" for="ch" forName="Child1" refType="h" fact="0.6876"/>
              <dgm:constr type="w" for="ch" forName="Child1" refType="w" fact="0.1754"/>
              <dgm:constr type="h" for="ch" forName="Child1" refType="h" fact="0.3124"/>
            </dgm:constrLst>
          </dgm:if>
          <dgm:if name="Name22" axis="ch" ptType="node" func="cnt" op="equ" val="6">
            <dgm:alg type="composite">
              <dgm:param type="ar" val="3.621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r" for="ch" forName="Parent6" refType="w" fact="0.1311"/>
              <dgm:constr type="t" for="ch" forName="Parent6" refType="h" fact="0.2022"/>
              <dgm:constr type="w" for="ch" forName="Parent6" refType="w" fact="0.1049"/>
              <dgm:constr type="h" for="ch" forName="Parent6" refType="h" fact="0.3799"/>
              <dgm:constr type="r" for="ch" forName="Parent5" refType="w" fact="0.2937"/>
              <dgm:constr type="t" for="ch" forName="Parent5" refType="h" fact="0.2022"/>
              <dgm:constr type="w" for="ch" forName="Parent5" refType="w" fact="0.1049"/>
              <dgm:constr type="h" for="ch" forName="Parent5" refType="h" fact="0.3799"/>
              <dgm:constr type="r" for="ch" forName="Parent4" refType="w" fact="0.4563"/>
              <dgm:constr type="t" for="ch" forName="Parent4" refType="h" fact="0.2022"/>
              <dgm:constr type="w" for="ch" forName="Parent4" refType="w" fact="0.1049"/>
              <dgm:constr type="h" for="ch" forName="Parent4" refType="h" fact="0.3799"/>
              <dgm:constr type="r" for="ch" forName="Parent3" refType="w" fact="0.619"/>
              <dgm:constr type="t" for="ch" forName="Parent3" refType="h" fact="0.2022"/>
              <dgm:constr type="w" for="ch" forName="Parent3" refType="w" fact="0.1049"/>
              <dgm:constr type="h" for="ch" forName="Parent3" refType="h" fact="0.3799"/>
              <dgm:constr type="r" for="ch" forName="Parent2" refType="w" fact="0.7816"/>
              <dgm:constr type="t" for="ch" forName="Parent2" refType="h" fact="0.2022"/>
              <dgm:constr type="w" for="ch" forName="Parent2" refType="w" fact="0.1049"/>
              <dgm:constr type="h" for="ch" forName="Parent2" refType="h" fact="0.3799"/>
              <dgm:constr type="r" for="ch" forName="Parent1" refType="w" fact="0.9442"/>
              <dgm:constr type="t" for="ch" forName="Parent1" refType="h" fact="0.2022"/>
              <dgm:constr type="w" for="ch" forName="Parent1" refType="w" fact="0.1049"/>
              <dgm:constr type="h" for="ch" forName="Parent1" refType="h" fact="0.3799"/>
              <dgm:constr type="r" for="ch" forName="Accent6" refType="w" fact="0.1574"/>
              <dgm:constr type="t" for="ch" forName="Accent6" refType="h" fact="0.1072"/>
              <dgm:constr type="w" for="ch" forName="Accent6" refType="w" fact="0.1574"/>
              <dgm:constr type="h" for="ch" forName="Accent6" refType="h" fact="0.5699"/>
              <dgm:constr type="r" for="ch" forName="ParentBackground6" refType="w" fact="0.1521"/>
              <dgm:constr type="t" for="ch" forName="ParentBackground6" refType="h" fact="0.1262"/>
              <dgm:constr type="w" for="ch" forName="ParentBackground6" refType="w" fact="0.1469"/>
              <dgm:constr type="h" for="ch" forName="ParentBackground6" refType="h" fact="0.5319"/>
              <dgm:constr type="r" for="ch" forName="Child6" refType="w" fact="0.1521"/>
              <dgm:constr type="t" for="ch" forName="Child6" refType="h" fact="0.6876"/>
              <dgm:constr type="w" for="ch" forName="Child6" refType="w" fact="0.1469"/>
              <dgm:constr type="h" for="ch" forName="Child6" refType="h" fact="0.3124"/>
              <dgm:constr type="r" for="ch" forName="Accent5" refType="w" fact="0.3526"/>
              <dgm:constr type="t" for="ch" forName="Accent5" refType="h" fact="-0.0109"/>
              <dgm:constr type="w" for="ch" forName="Accent5" refType="w" fact="0.2226"/>
              <dgm:constr type="h" for="ch" forName="Accent5" refType="h" fact="0.806"/>
              <dgm:constr type="r" for="ch" forName="ParentBackground5" refType="w" fact="0.3147"/>
              <dgm:constr type="t" for="ch" forName="ParentBackground5" refType="h" fact="0.1262"/>
              <dgm:constr type="w" for="ch" forName="ParentBackground5" refType="w" fact="0.1469"/>
              <dgm:constr type="h" for="ch" forName="ParentBackground5" refType="h" fact="0.5319"/>
              <dgm:constr type="r" for="ch" forName="Child5" refType="w" fact="0.3147"/>
              <dgm:constr type="t" for="ch" forName="Child5" refType="h" fact="0.6876"/>
              <dgm:constr type="w" for="ch" forName="Child5" refType="w" fact="0.1469"/>
              <dgm:constr type="h" for="ch" forName="Child5" refType="h" fact="0.3124"/>
              <dgm:constr type="r" for="ch" forName="Accent4" refType="w" fact="0.5152"/>
              <dgm:constr type="t" for="ch" forName="Accent4" refType="h" fact="-0.0109"/>
              <dgm:constr type="w" for="ch" forName="Accent4" refType="w" fact="0.2226"/>
              <dgm:constr type="h" for="ch" forName="Accent4" refType="h" fact="0.806"/>
              <dgm:constr type="r" for="ch" forName="ParentBackground4" refType="w" fact="0.4773"/>
              <dgm:constr type="t" for="ch" forName="ParentBackground4" refType="h" fact="0.1262"/>
              <dgm:constr type="w" for="ch" forName="ParentBackground4" refType="w" fact="0.1469"/>
              <dgm:constr type="h" for="ch" forName="ParentBackground4" refType="h" fact="0.5319"/>
              <dgm:constr type="r" for="ch" forName="Child4" refType="w" fact="0.4773"/>
              <dgm:constr type="t" for="ch" forName="Child4" refType="h" fact="0.6876"/>
              <dgm:constr type="w" for="ch" forName="Child4" refType="w" fact="0.1469"/>
              <dgm:constr type="h" for="ch" forName="Child4" refType="h" fact="0.3124"/>
              <dgm:constr type="r" for="ch" forName="Accent3" refType="w" fact="0.6778"/>
              <dgm:constr type="t" for="ch" forName="Accent3" refType="h" fact="-0.0109"/>
              <dgm:constr type="w" for="ch" forName="Accent3" refType="w" fact="0.2226"/>
              <dgm:constr type="h" for="ch" forName="Accent3" refType="h" fact="0.806"/>
              <dgm:constr type="r" for="ch" forName="ParentBackground3" refType="w" fact="0.6399"/>
              <dgm:constr type="t" for="ch" forName="ParentBackground3" refType="h" fact="0.1262"/>
              <dgm:constr type="w" for="ch" forName="ParentBackground3" refType="w" fact="0.1469"/>
              <dgm:constr type="h" for="ch" forName="ParentBackground3" refType="h" fact="0.5319"/>
              <dgm:constr type="r" for="ch" forName="Child3" refType="w" fact="0.6399"/>
              <dgm:constr type="t" for="ch" forName="Child3" refType="h" fact="0.6876"/>
              <dgm:constr type="w" for="ch" forName="Child3" refType="w" fact="0.1469"/>
              <dgm:constr type="h" for="ch" forName="Child3" refType="h" fact="0.3124"/>
              <dgm:constr type="r" for="ch" forName="Accent2" refType="w" fact="0.8404"/>
              <dgm:constr type="t" for="ch" forName="Accent2" refType="h" fact="-0.0109"/>
              <dgm:constr type="w" for="ch" forName="Accent2" refType="w" fact="0.2226"/>
              <dgm:constr type="h" for="ch" forName="Accent2" refType="h" fact="0.806"/>
              <dgm:constr type="r" for="ch" forName="ParentBackground2" refType="w" fact="0.8025"/>
              <dgm:constr type="t" for="ch" forName="ParentBackground2" refType="h" fact="0.1262"/>
              <dgm:constr type="w" for="ch" forName="ParentBackground2" refType="w" fact="0.1469"/>
              <dgm:constr type="h" for="ch" forName="ParentBackground2" refType="h" fact="0.5319"/>
              <dgm:constr type="r" for="ch" forName="Child2" refType="w" fact="0.8025"/>
              <dgm:constr type="t" for="ch" forName="Child2" refType="h" fact="0.6876"/>
              <dgm:constr type="w" for="ch" forName="Child2" refType="w" fact="0.1469"/>
              <dgm:constr type="h" for="ch" forName="Child2" refType="h" fact="0.3124"/>
              <dgm:constr type="r" for="ch" forName="Accent1" refType="w" fact="1.003"/>
              <dgm:constr type="t" for="ch" forName="Accent1" refType="h" fact="-0.0109"/>
              <dgm:constr type="w" for="ch" forName="Accent1" refType="w" fact="0.2226"/>
              <dgm:constr type="h" for="ch" forName="Accent1" refType="h" fact="0.806"/>
              <dgm:constr type="r" for="ch" forName="ParentBackground1" refType="w" fact="0.9652"/>
              <dgm:constr type="t" for="ch" forName="ParentBackground1" refType="h" fact="0.1262"/>
              <dgm:constr type="w" for="ch" forName="ParentBackground1" refType="w" fact="0.1469"/>
              <dgm:constr type="h" for="ch" forName="ParentBackground1" refType="h" fact="0.5319"/>
              <dgm:constr type="r" for="ch" forName="Child1" refType="w" fact="0.9652"/>
              <dgm:constr type="t" for="ch" forName="Child1" refType="h" fact="0.6876"/>
              <dgm:constr type="w" for="ch" forName="Child1" refType="w" fact="0.1469"/>
              <dgm:constr type="h" for="ch" forName="Child1" refType="h" fact="0.3124"/>
            </dgm:constrLst>
          </dgm:if>
          <dgm:if name="Name23" axis="ch" ptType="node" func="cnt" op="equ" val="7">
            <dgm:alg type="composite">
              <dgm:param type="ar" val="4.210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r" for="ch" forName="Parent7" refType="w" fact="0.1128"/>
              <dgm:constr type="t" for="ch" forName="Parent7" refType="h" fact="0.2022"/>
              <dgm:constr type="w" for="ch" forName="Parent7" refType="w" fact="0.0902"/>
              <dgm:constr type="h" for="ch" forName="Parent7" refType="h" fact="0.3799"/>
              <dgm:constr type="r" for="ch" forName="Parent6" refType="w" fact="0.2527"/>
              <dgm:constr type="t" for="ch" forName="Parent6" refType="h" fact="0.2022"/>
              <dgm:constr type="w" for="ch" forName="Parent6" refType="w" fact="0.0902"/>
              <dgm:constr type="h" for="ch" forName="Parent6" refType="h" fact="0.3799"/>
              <dgm:constr type="r" for="ch" forName="Parent5" refType="w" fact="0.3925"/>
              <dgm:constr type="t" for="ch" forName="Parent5" refType="h" fact="0.2022"/>
              <dgm:constr type="w" for="ch" forName="Parent5" refType="w" fact="0.0902"/>
              <dgm:constr type="h" for="ch" forName="Parent5" refType="h" fact="0.3799"/>
              <dgm:constr type="r" for="ch" forName="Parent4" refType="w" fact="0.5324"/>
              <dgm:constr type="t" for="ch" forName="Parent4" refType="h" fact="0.2022"/>
              <dgm:constr type="w" for="ch" forName="Parent4" refType="w" fact="0.0902"/>
              <dgm:constr type="h" for="ch" forName="Parent4" refType="h" fact="0.3799"/>
              <dgm:constr type="r" for="ch" forName="Parent3" refType="w" fact="0.6723"/>
              <dgm:constr type="t" for="ch" forName="Parent3" refType="h" fact="0.2022"/>
              <dgm:constr type="w" for="ch" forName="Parent3" refType="w" fact="0.0902"/>
              <dgm:constr type="h" for="ch" forName="Parent3" refType="h" fact="0.3799"/>
              <dgm:constr type="r" for="ch" forName="Parent2" refType="w" fact="0.8121"/>
              <dgm:constr type="t" for="ch" forName="Parent2" refType="h" fact="0.2022"/>
              <dgm:constr type="w" for="ch" forName="Parent2" refType="w" fact="0.0902"/>
              <dgm:constr type="h" for="ch" forName="Parent2" refType="h" fact="0.3799"/>
              <dgm:constr type="r" for="ch" forName="Parent1" refType="w" fact="0.952"/>
              <dgm:constr type="t" for="ch" forName="Parent1" refType="h" fact="0.2022"/>
              <dgm:constr type="w" for="ch" forName="Parent1" refType="w" fact="0.0902"/>
              <dgm:constr type="h" for="ch" forName="Parent1" refType="h" fact="0.3799"/>
              <dgm:constr type="r" for="ch" forName="Accent7" refType="w" fact="0.1354"/>
              <dgm:constr type="t" for="ch" forName="Accent7" refType="h" fact="0.1072"/>
              <dgm:constr type="w" for="ch" forName="Accent7" refType="w" fact="0.1354"/>
              <dgm:constr type="h" for="ch" forName="Accent7" refType="h" fact="0.5699"/>
              <dgm:constr type="r" for="ch" forName="ParentBackground7" refType="w" fact="0.1308"/>
              <dgm:constr type="t" for="ch" forName="ParentBackground7" refType="h" fact="0.1262"/>
              <dgm:constr type="w" for="ch" forName="ParentBackground7" refType="w" fact="0.1263"/>
              <dgm:constr type="h" for="ch" forName="ParentBackground7" refType="h" fact="0.5319"/>
              <dgm:constr type="r" for="ch" forName="Child7" refType="w" fact="0.1308"/>
              <dgm:constr type="t" for="ch" forName="Child7" refType="h" fact="0.6876"/>
              <dgm:constr type="w" for="ch" forName="Child7" refType="w" fact="0.1263"/>
              <dgm:constr type="h" for="ch" forName="Child7" refType="h" fact="0.3124"/>
              <dgm:constr type="r" for="ch" forName="Accent6" refType="w" fact="0.3033"/>
              <dgm:constr type="t" for="ch" forName="Accent6" refType="h" fact="-0.0109"/>
              <dgm:constr type="w" for="ch" forName="Accent6" refType="w" fact="0.1915"/>
              <dgm:constr type="h" for="ch" forName="Accent6" refType="h" fact="0.806"/>
              <dgm:constr type="r" for="ch" forName="ParentBackground6" refType="w" fact="0.2707"/>
              <dgm:constr type="t" for="ch" forName="ParentBackground6" refType="h" fact="0.1262"/>
              <dgm:constr type="w" for="ch" forName="ParentBackground6" refType="w" fact="0.1263"/>
              <dgm:constr type="h" for="ch" forName="ParentBackground6" refType="h" fact="0.5319"/>
              <dgm:constr type="r" for="ch" forName="Child6" refType="w" fact="0.2707"/>
              <dgm:constr type="t" for="ch" forName="Child6" refType="h" fact="0.6876"/>
              <dgm:constr type="w" for="ch" forName="Child6" refType="w" fact="0.1263"/>
              <dgm:constr type="h" for="ch" forName="Child6" refType="h" fact="0.3124"/>
              <dgm:constr type="r" for="ch" forName="Accent5" refType="w" fact="0.4431"/>
              <dgm:constr type="t" for="ch" forName="Accent5" refType="h" fact="-0.0109"/>
              <dgm:constr type="w" for="ch" forName="Accent5" refType="w" fact="0.1915"/>
              <dgm:constr type="h" for="ch" forName="Accent5" refType="h" fact="0.806"/>
              <dgm:constr type="r" for="ch" forName="ParentBackground5" refType="w" fact="0.4106"/>
              <dgm:constr type="t" for="ch" forName="ParentBackground5" refType="h" fact="0.1262"/>
              <dgm:constr type="w" for="ch" forName="ParentBackground5" refType="w" fact="0.1263"/>
              <dgm:constr type="h" for="ch" forName="ParentBackground5" refType="h" fact="0.5319"/>
              <dgm:constr type="r" for="ch" forName="Child5" refType="w" fact="0.4106"/>
              <dgm:constr type="t" for="ch" forName="Child5" refType="h" fact="0.6876"/>
              <dgm:constr type="w" for="ch" forName="Child5" refType="w" fact="0.1263"/>
              <dgm:constr type="h" for="ch" forName="Child5" refType="h" fact="0.3124"/>
              <dgm:constr type="r" for="ch" forName="Accent4" refType="w" fact="0.583"/>
              <dgm:constr type="t" for="ch" forName="Accent4" refType="h" fact="-0.0109"/>
              <dgm:constr type="w" for="ch" forName="Accent4" refType="w" fact="0.1915"/>
              <dgm:constr type="h" for="ch" forName="Accent4" refType="h" fact="0.806"/>
              <dgm:constr type="r" for="ch" forName="ParentBackground4" refType="w" fact="0.5504"/>
              <dgm:constr type="t" for="ch" forName="ParentBackground4" refType="h" fact="0.1262"/>
              <dgm:constr type="w" for="ch" forName="ParentBackground4" refType="w" fact="0.1263"/>
              <dgm:constr type="h" for="ch" forName="ParentBackground4" refType="h" fact="0.5319"/>
              <dgm:constr type="r" for="ch" forName="Child4" refType="w" fact="0.5504"/>
              <dgm:constr type="t" for="ch" forName="Child4" refType="h" fact="0.6876"/>
              <dgm:constr type="w" for="ch" forName="Child4" refType="w" fact="0.1263"/>
              <dgm:constr type="h" for="ch" forName="Child4" refType="h" fact="0.3124"/>
              <dgm:constr type="r" for="ch" forName="Accent3" refType="w" fact="0.7229"/>
              <dgm:constr type="t" for="ch" forName="Accent3" refType="h" fact="-0.0109"/>
              <dgm:constr type="w" for="ch" forName="Accent3" refType="w" fact="0.1915"/>
              <dgm:constr type="h" for="ch" forName="Accent3" refType="h" fact="0.806"/>
              <dgm:constr type="r" for="ch" forName="ParentBackground3" refType="w" fact="0.6903"/>
              <dgm:constr type="t" for="ch" forName="ParentBackground3" refType="h" fact="0.1262"/>
              <dgm:constr type="w" for="ch" forName="ParentBackground3" refType="w" fact="0.1263"/>
              <dgm:constr type="h" for="ch" forName="ParentBackground3" refType="h" fact="0.5319"/>
              <dgm:constr type="r" for="ch" forName="Child3" refType="w" fact="0.6903"/>
              <dgm:constr type="t" for="ch" forName="Child3" refType="h" fact="0.6876"/>
              <dgm:constr type="w" for="ch" forName="Child3" refType="w" fact="0.1263"/>
              <dgm:constr type="h" for="ch" forName="Child3" refType="h" fact="0.3124"/>
              <dgm:constr type="r" for="ch" forName="Accent2" refType="w" fact="0.8627"/>
              <dgm:constr type="t" for="ch" forName="Accent2" refType="h" fact="-0.0109"/>
              <dgm:constr type="w" for="ch" forName="Accent2" refType="w" fact="0.1915"/>
              <dgm:constr type="h" for="ch" forName="Accent2" refType="h" fact="0.806"/>
              <dgm:constr type="r" for="ch" forName="ParentBackground2" refType="w" fact="0.8302"/>
              <dgm:constr type="t" for="ch" forName="ParentBackground2" refType="h" fact="0.1262"/>
              <dgm:constr type="w" for="ch" forName="ParentBackground2" refType="w" fact="0.1263"/>
              <dgm:constr type="h" for="ch" forName="ParentBackground2" refType="h" fact="0.5319"/>
              <dgm:constr type="r" for="ch" forName="Child2" refType="w" fact="0.8302"/>
              <dgm:constr type="t" for="ch" forName="Child2" refType="h" fact="0.6876"/>
              <dgm:constr type="w" for="ch" forName="Child2" refType="w" fact="0.1263"/>
              <dgm:constr type="h" for="ch" forName="Child2" refType="h" fact="0.3124"/>
              <dgm:constr type="r" for="ch" forName="Accent1" refType="w" fact="1.0026"/>
              <dgm:constr type="t" for="ch" forName="Accent1" refType="h" fact="-0.0109"/>
              <dgm:constr type="w" for="ch" forName="Accent1" refType="w" fact="0.1915"/>
              <dgm:constr type="h" for="ch" forName="Accent1" refType="h" fact="0.806"/>
              <dgm:constr type="r" for="ch" forName="ParentBackground1" refType="w" fact="0.97"/>
              <dgm:constr type="t" for="ch" forName="ParentBackground1" refType="h" fact="0.1262"/>
              <dgm:constr type="w" for="ch" forName="ParentBackground1" refType="w" fact="0.1263"/>
              <dgm:constr type="h" for="ch" forName="ParentBackground1" refType="h" fact="0.5319"/>
              <dgm:constr type="r" for="ch" forName="Child1" refType="w" fact="0.97"/>
              <dgm:constr type="t" for="ch" forName="Child1" refType="h" fact="0.6876"/>
              <dgm:constr type="w" for="ch" forName="Child1" refType="w" fact="0.1263"/>
              <dgm:constr type="h" for="ch" forName="Child1" refType="h" fact="0.3124"/>
            </dgm:constrLst>
          </dgm:if>
          <dgm:if name="Name24" axis="ch" ptType="node" func="cnt" op="equ" val="8">
            <dgm:alg type="composite">
              <dgm:param type="ar" val="4.799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r" for="ch" forName="Parent8" refType="w" fact="0.099"/>
              <dgm:constr type="t" for="ch" forName="Parent8" refType="h" fact="0.2022"/>
              <dgm:constr type="w" for="ch" forName="Parent8" refType="w" fact="0.0792"/>
              <dgm:constr type="h" for="ch" forName="Parent8" refType="h" fact="0.3799"/>
              <dgm:constr type="r" for="ch" forName="Parent7" refType="w" fact="0.2217"/>
              <dgm:constr type="t" for="ch" forName="Parent7" refType="h" fact="0.2022"/>
              <dgm:constr type="w" for="ch" forName="Parent7" refType="w" fact="0.0792"/>
              <dgm:constr type="h" for="ch" forName="Parent7" refType="h" fact="0.3799"/>
              <dgm:constr type="r" for="ch" forName="Parent6" refType="w" fact="0.3444"/>
              <dgm:constr type="t" for="ch" forName="Parent6" refType="h" fact="0.2022"/>
              <dgm:constr type="w" for="ch" forName="Parent6" refType="w" fact="0.0792"/>
              <dgm:constr type="h" for="ch" forName="Parent6" refType="h" fact="0.3799"/>
              <dgm:constr type="r" for="ch" forName="Parent5" refType="w" fact="0.4671"/>
              <dgm:constr type="t" for="ch" forName="Parent5" refType="h" fact="0.2022"/>
              <dgm:constr type="w" for="ch" forName="Parent5" refType="w" fact="0.0792"/>
              <dgm:constr type="h" for="ch" forName="Parent5" refType="h" fact="0.3799"/>
              <dgm:constr type="r" for="ch" forName="Parent4" refType="w" fact="0.5898"/>
              <dgm:constr type="t" for="ch" forName="Parent4" refType="h" fact="0.2022"/>
              <dgm:constr type="w" for="ch" forName="Parent4" refType="w" fact="0.0792"/>
              <dgm:constr type="h" for="ch" forName="Parent4" refType="h" fact="0.3799"/>
              <dgm:constr type="r" for="ch" forName="Parent3" refType="w" fact="0.7125"/>
              <dgm:constr type="t" for="ch" forName="Parent3" refType="h" fact="0.2022"/>
              <dgm:constr type="w" for="ch" forName="Parent3" refType="w" fact="0.0792"/>
              <dgm:constr type="h" for="ch" forName="Parent3" refType="h" fact="0.3799"/>
              <dgm:constr type="r" for="ch" forName="Parent2" refType="w" fact="0.8352"/>
              <dgm:constr type="t" for="ch" forName="Parent2" refType="h" fact="0.2022"/>
              <dgm:constr type="w" for="ch" forName="Parent2" refType="w" fact="0.0792"/>
              <dgm:constr type="h" for="ch" forName="Parent2" refType="h" fact="0.3799"/>
              <dgm:constr type="r" for="ch" forName="Parent1" refType="w" fact="0.9579"/>
              <dgm:constr type="t" for="ch" forName="Parent1" refType="h" fact="0.2022"/>
              <dgm:constr type="w" for="ch" forName="Parent1" refType="w" fact="0.0792"/>
              <dgm:constr type="h" for="ch" forName="Parent1" refType="h" fact="0.3799"/>
              <dgm:constr type="r" for="ch" forName="Accent8" refType="w" fact="0.1187"/>
              <dgm:constr type="t" for="ch" forName="Accent8" refType="h" fact="0.1072"/>
              <dgm:constr type="w" for="ch" forName="Accent8" refType="w" fact="0.1187"/>
              <dgm:constr type="h" for="ch" forName="Accent8" refType="h" fact="0.5699"/>
              <dgm:constr type="r" for="ch" forName="ParentBackground8" refType="w" fact="0.1148"/>
              <dgm:constr type="t" for="ch" forName="ParentBackground8" refType="h" fact="0.1262"/>
              <dgm:constr type="w" for="ch" forName="ParentBackground8" refType="w" fact="0.1108"/>
              <dgm:constr type="h" for="ch" forName="ParentBackground8" refType="h" fact="0.5319"/>
              <dgm:constr type="r" for="ch" forName="Child8" refType="w" fact="0.1148"/>
              <dgm:constr type="t" for="ch" forName="Child8" refType="h" fact="0.6876"/>
              <dgm:constr type="w" for="ch" forName="Child8" refType="w" fact="0.1108"/>
              <dgm:constr type="h" for="ch" forName="Child8" refType="h" fact="0.3124"/>
              <dgm:constr type="r" for="ch" forName="Accent7" refType="w" fact="0.2661"/>
              <dgm:constr type="t" for="ch" forName="Accent7" refType="h" fact="-0.0109"/>
              <dgm:constr type="w" for="ch" forName="Accent7" refType="w" fact="0.1679"/>
              <dgm:constr type="h" for="ch" forName="Accent7" refType="h" fact="0.806"/>
              <dgm:constr type="r" for="ch" forName="ParentBackground7" refType="w" fact="0.2375"/>
              <dgm:constr type="t" for="ch" forName="ParentBackground7" refType="h" fact="0.1262"/>
              <dgm:constr type="w" for="ch" forName="ParentBackground7" refType="w" fact="0.1108"/>
              <dgm:constr type="h" for="ch" forName="ParentBackground7" refType="h" fact="0.5319"/>
              <dgm:constr type="r" for="ch" forName="Child7" refType="w" fact="0.2375"/>
              <dgm:constr type="t" for="ch" forName="Child7" refType="h" fact="0.6876"/>
              <dgm:constr type="w" for="ch" forName="Child7" refType="w" fact="0.1108"/>
              <dgm:constr type="h" for="ch" forName="Child7" refType="h" fact="0.3124"/>
              <dgm:constr type="r" for="ch" forName="Accent6" refType="w" fact="0.3888"/>
              <dgm:constr type="t" for="ch" forName="Accent6" refType="h" fact="-0.0109"/>
              <dgm:constr type="w" for="ch" forName="Accent6" refType="w" fact="0.1679"/>
              <dgm:constr type="h" for="ch" forName="Accent6" refType="h" fact="0.806"/>
              <dgm:constr type="r" for="ch" forName="ParentBackground6" refType="w" fact="0.3602"/>
              <dgm:constr type="t" for="ch" forName="ParentBackground6" refType="h" fact="0.1262"/>
              <dgm:constr type="w" for="ch" forName="ParentBackground6" refType="w" fact="0.1108"/>
              <dgm:constr type="h" for="ch" forName="ParentBackground6" refType="h" fact="0.5319"/>
              <dgm:constr type="r" for="ch" forName="Child6" refType="w" fact="0.3602"/>
              <dgm:constr type="t" for="ch" forName="Child6" refType="h" fact="0.6876"/>
              <dgm:constr type="w" for="ch" forName="Child6" refType="w" fact="0.1108"/>
              <dgm:constr type="h" for="ch" forName="Child6" refType="h" fact="0.3124"/>
              <dgm:constr type="r" for="ch" forName="Accent5" refType="w" fact="0.5115"/>
              <dgm:constr type="t" for="ch" forName="Accent5" refType="h" fact="-0.0109"/>
              <dgm:constr type="w" for="ch" forName="Accent5" refType="w" fact="0.1679"/>
              <dgm:constr type="h" for="ch" forName="Accent5" refType="h" fact="0.806"/>
              <dgm:constr type="r" for="ch" forName="ParentBackground5" refType="w" fact="0.4829"/>
              <dgm:constr type="t" for="ch" forName="ParentBackground5" refType="h" fact="0.1262"/>
              <dgm:constr type="w" for="ch" forName="ParentBackground5" refType="w" fact="0.1108"/>
              <dgm:constr type="h" for="ch" forName="ParentBackground5" refType="h" fact="0.5319"/>
              <dgm:constr type="r" for="ch" forName="Child5" refType="w" fact="0.4829"/>
              <dgm:constr type="t" for="ch" forName="Child5" refType="h" fact="0.6876"/>
              <dgm:constr type="w" for="ch" forName="Child5" refType="w" fact="0.1108"/>
              <dgm:constr type="h" for="ch" forName="Child5" refType="h" fact="0.3124"/>
              <dgm:constr type="r" for="ch" forName="Accent4" refType="w" fact="0.6342"/>
              <dgm:constr type="t" for="ch" forName="Accent4" refType="h" fact="-0.0109"/>
              <dgm:constr type="w" for="ch" forName="Accent4" refType="w" fact="0.1679"/>
              <dgm:constr type="h" for="ch" forName="Accent4" refType="h" fact="0.806"/>
              <dgm:constr type="r" for="ch" forName="ParentBackground4" refType="w" fact="0.6056"/>
              <dgm:constr type="t" for="ch" forName="ParentBackground4" refType="h" fact="0.1262"/>
              <dgm:constr type="w" for="ch" forName="ParentBackground4" refType="w" fact="0.1108"/>
              <dgm:constr type="h" for="ch" forName="ParentBackground4" refType="h" fact="0.5319"/>
              <dgm:constr type="r" for="ch" forName="Child4" refType="w" fact="0.6056"/>
              <dgm:constr type="t" for="ch" forName="Child4" refType="h" fact="0.6876"/>
              <dgm:constr type="w" for="ch" forName="Child4" refType="w" fact="0.1108"/>
              <dgm:constr type="h" for="ch" forName="Child4" refType="h" fact="0.3124"/>
              <dgm:constr type="r" for="ch" forName="Accent3" refType="w" fact="0.7569"/>
              <dgm:constr type="t" for="ch" forName="Accent3" refType="h" fact="-0.0109"/>
              <dgm:constr type="w" for="ch" forName="Accent3" refType="w" fact="0.1679"/>
              <dgm:constr type="h" for="ch" forName="Accent3" refType="h" fact="0.806"/>
              <dgm:constr type="r" for="ch" forName="ParentBackground3" refType="w" fact="0.7283"/>
              <dgm:constr type="t" for="ch" forName="ParentBackground3" refType="h" fact="0.1262"/>
              <dgm:constr type="w" for="ch" forName="ParentBackground3" refType="w" fact="0.1108"/>
              <dgm:constr type="h" for="ch" forName="ParentBackground3" refType="h" fact="0.5319"/>
              <dgm:constr type="r" for="ch" forName="Child3" refType="w" fact="0.7283"/>
              <dgm:constr type="t" for="ch" forName="Child3" refType="h" fact="0.6876"/>
              <dgm:constr type="w" for="ch" forName="Child3" refType="w" fact="0.1108"/>
              <dgm:constr type="h" for="ch" forName="Child3" refType="h" fact="0.3124"/>
              <dgm:constr type="r" for="ch" forName="Accent2" refType="w" fact="0.8796"/>
              <dgm:constr type="t" for="ch" forName="Accent2" refType="h" fact="-0.0109"/>
              <dgm:constr type="w" for="ch" forName="Accent2" refType="w" fact="0.1679"/>
              <dgm:constr type="h" for="ch" forName="Accent2" refType="h" fact="0.806"/>
              <dgm:constr type="r" for="ch" forName="ParentBackground2" refType="w" fact="0.851"/>
              <dgm:constr type="t" for="ch" forName="ParentBackground2" refType="h" fact="0.1262"/>
              <dgm:constr type="w" for="ch" forName="ParentBackground2" refType="w" fact="0.1108"/>
              <dgm:constr type="h" for="ch" forName="ParentBackground2" refType="h" fact="0.5319"/>
              <dgm:constr type="r" for="ch" forName="Child2" refType="w" fact="0.851"/>
              <dgm:constr type="t" for="ch" forName="Child2" refType="h" fact="0.6876"/>
              <dgm:constr type="w" for="ch" forName="Child2" refType="w" fact="0.1108"/>
              <dgm:constr type="h" for="ch" forName="Child2" refType="h" fact="0.3124"/>
              <dgm:constr type="r" for="ch" forName="Accent1" refType="w" fact="1.0023"/>
              <dgm:constr type="t" for="ch" forName="Accent1" refType="h" fact="-0.0109"/>
              <dgm:constr type="w" for="ch" forName="Accent1" refType="w" fact="0.1679"/>
              <dgm:constr type="h" for="ch" forName="Accent1" refType="h" fact="0.806"/>
              <dgm:constr type="r" for="ch" forName="ParentBackground1" refType="w" fact="0.9737"/>
              <dgm:constr type="t" for="ch" forName="ParentBackground1" refType="h" fact="0.1262"/>
              <dgm:constr type="w" for="ch" forName="ParentBackground1" refType="w" fact="0.1108"/>
              <dgm:constr type="h" for="ch" forName="ParentBackground1" refType="h" fact="0.5319"/>
              <dgm:constr type="r" for="ch" forName="Child1" refType="w" fact="0.9737"/>
              <dgm:constr type="t" for="ch" forName="Child1" refType="h" fact="0.6876"/>
              <dgm:constr type="w" for="ch" forName="Child1" refType="w" fact="0.1108"/>
              <dgm:constr type="h" for="ch" forName="Child1" refType="h" fact="0.3124"/>
            </dgm:constrLst>
          </dgm:if>
          <dgm:if name="Name25" axis="ch" ptType="node" func="cnt" op="equ" val="9">
            <dgm:alg type="composite">
              <dgm:param type="ar" val="5.38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r" for="ch" forName="Parent9" refType="w" fact="0.0881"/>
              <dgm:constr type="t" for="ch" forName="Parent9" refType="h" fact="0.2022"/>
              <dgm:constr type="w" for="ch" forName="Parent9" refType="w" fact="0.0705"/>
              <dgm:constr type="h" for="ch" forName="Parent9" refType="h" fact="0.3799"/>
              <dgm:constr type="r" for="ch" forName="Parent8" refType="w" fact="0.1974"/>
              <dgm:constr type="t" for="ch" forName="Parent8" refType="h" fact="0.2022"/>
              <dgm:constr type="w" for="ch" forName="Parent8" refType="w" fact="0.0705"/>
              <dgm:constr type="h" for="ch" forName="Parent8" refType="h" fact="0.3799"/>
              <dgm:constr type="r" for="ch" forName="Parent7" refType="w" fact="0.3067"/>
              <dgm:constr type="t" for="ch" forName="Parent7" refType="h" fact="0.2022"/>
              <dgm:constr type="w" for="ch" forName="Parent7" refType="w" fact="0.0705"/>
              <dgm:constr type="h" for="ch" forName="Parent7" refType="h" fact="0.3799"/>
              <dgm:constr type="r" for="ch" forName="Parent6" refType="w" fact="0.416"/>
              <dgm:constr type="t" for="ch" forName="Parent6" refType="h" fact="0.2022"/>
              <dgm:constr type="w" for="ch" forName="Parent6" refType="w" fact="0.0705"/>
              <dgm:constr type="h" for="ch" forName="Parent6" refType="h" fact="0.3799"/>
              <dgm:constr type="r" for="ch" forName="Parent5" refType="w" fact="0.5253"/>
              <dgm:constr type="t" for="ch" forName="Parent5" refType="h" fact="0.2022"/>
              <dgm:constr type="w" for="ch" forName="Parent5" refType="w" fact="0.0705"/>
              <dgm:constr type="h" for="ch" forName="Parent5" refType="h" fact="0.3799"/>
              <dgm:constr type="r" for="ch" forName="Parent4" refType="w" fact="0.6346"/>
              <dgm:constr type="t" for="ch" forName="Parent4" refType="h" fact="0.2022"/>
              <dgm:constr type="w" for="ch" forName="Parent4" refType="w" fact="0.0705"/>
              <dgm:constr type="h" for="ch" forName="Parent4" refType="h" fact="0.3799"/>
              <dgm:constr type="r" for="ch" forName="Parent3" refType="w" fact="0.7439"/>
              <dgm:constr type="t" for="ch" forName="Parent3" refType="h" fact="0.2022"/>
              <dgm:constr type="w" for="ch" forName="Parent3" refType="w" fact="0.0705"/>
              <dgm:constr type="h" for="ch" forName="Parent3" refType="h" fact="0.3799"/>
              <dgm:constr type="r" for="ch" forName="Parent2" refType="w" fact="0.8532"/>
              <dgm:constr type="t" for="ch" forName="Parent2" refType="h" fact="0.2022"/>
              <dgm:constr type="w" for="ch" forName="Parent2" refType="w" fact="0.0705"/>
              <dgm:constr type="h" for="ch" forName="Parent2" refType="h" fact="0.3799"/>
              <dgm:constr type="r" for="ch" forName="Parent1" refType="w" fact="0.9625"/>
              <dgm:constr type="t" for="ch" forName="Parent1" refType="h" fact="0.2022"/>
              <dgm:constr type="w" for="ch" forName="Parent1" refType="w" fact="0.0705"/>
              <dgm:constr type="h" for="ch" forName="Parent1" refType="h" fact="0.3799"/>
              <dgm:constr type="r" for="ch" forName="Accent9" refType="w" fact="0.1058"/>
              <dgm:constr type="t" for="ch" forName="Accent9" refType="h" fact="0.1072"/>
              <dgm:constr type="w" for="ch" forName="Accent9" refType="w" fact="0.1058"/>
              <dgm:constr type="h" for="ch" forName="Accent9" refType="h" fact="0.5699"/>
              <dgm:constr type="r" for="ch" forName="ParentBackground9" refType="w" fact="0.1022"/>
              <dgm:constr type="t" for="ch" forName="ParentBackground9" refType="h" fact="0.1262"/>
              <dgm:constr type="w" for="ch" forName="ParentBackground9" refType="w" fact="0.0987"/>
              <dgm:constr type="h" for="ch" forName="ParentBackground9" refType="h" fact="0.5319"/>
              <dgm:constr type="r" for="ch" forName="Child9" refType="w" fact="0.1022"/>
              <dgm:constr type="t" for="ch" forName="Child9" refType="h" fact="0.6876"/>
              <dgm:constr type="w" for="ch" forName="Child9" refType="w" fact="0.0987"/>
              <dgm:constr type="h" for="ch" forName="Child9" refType="h" fact="0.3124"/>
              <dgm:constr type="r" for="ch" forName="Accent8" refType="w" fact="0.237"/>
              <dgm:constr type="t" for="ch" forName="Accent8" refType="h" fact="-0.0109"/>
              <dgm:constr type="w" for="ch" forName="Accent8" refType="w" fact="0.1496"/>
              <dgm:constr type="h" for="ch" forName="Accent8" refType="h" fact="0.806"/>
              <dgm:constr type="r" for="ch" forName="ParentBackground8" refType="w" fact="0.2115"/>
              <dgm:constr type="t" for="ch" forName="ParentBackground8" refType="h" fact="0.1262"/>
              <dgm:constr type="w" for="ch" forName="ParentBackground8" refType="w" fact="0.0987"/>
              <dgm:constr type="h" for="ch" forName="ParentBackground8" refType="h" fact="0.5319"/>
              <dgm:constr type="r" for="ch" forName="Child8" refType="w" fact="0.2115"/>
              <dgm:constr type="t" for="ch" forName="Child8" refType="h" fact="0.6876"/>
              <dgm:constr type="w" for="ch" forName="Child8" refType="w" fact="0.0987"/>
              <dgm:constr type="h" for="ch" forName="Child8" refType="h" fact="0.3124"/>
              <dgm:constr type="r" for="ch" forName="Accent7" refType="w" fact="0.3462"/>
              <dgm:constr type="t" for="ch" forName="Accent7" refType="h" fact="-0.0109"/>
              <dgm:constr type="w" for="ch" forName="Accent7" refType="w" fact="0.1496"/>
              <dgm:constr type="h" for="ch" forName="Accent7" refType="h" fact="0.806"/>
              <dgm:constr type="r" for="ch" forName="ParentBackground7" refType="w" fact="0.3208"/>
              <dgm:constr type="t" for="ch" forName="ParentBackground7" refType="h" fact="0.1262"/>
              <dgm:constr type="w" for="ch" forName="ParentBackground7" refType="w" fact="0.0987"/>
              <dgm:constr type="h" for="ch" forName="ParentBackground7" refType="h" fact="0.5319"/>
              <dgm:constr type="r" for="ch" forName="Child7" refType="w" fact="0.3208"/>
              <dgm:constr type="t" for="ch" forName="Child7" refType="h" fact="0.6876"/>
              <dgm:constr type="w" for="ch" forName="Child7" refType="w" fact="0.0987"/>
              <dgm:constr type="h" for="ch" forName="Child7" refType="h" fact="0.3124"/>
              <dgm:constr type="r" for="ch" forName="Accent6" refType="w" fact="0.4555"/>
              <dgm:constr type="t" for="ch" forName="Accent6" refType="h" fact="-0.0109"/>
              <dgm:constr type="w" for="ch" forName="Accent6" refType="w" fact="0.1496"/>
              <dgm:constr type="h" for="ch" forName="Accent6" refType="h" fact="0.806"/>
              <dgm:constr type="r" for="ch" forName="ParentBackground6" refType="w" fact="0.4301"/>
              <dgm:constr type="t" for="ch" forName="ParentBackground6" refType="h" fact="0.1262"/>
              <dgm:constr type="w" for="ch" forName="ParentBackground6" refType="w" fact="0.0987"/>
              <dgm:constr type="h" for="ch" forName="ParentBackground6" refType="h" fact="0.5319"/>
              <dgm:constr type="r" for="ch" forName="Child6" refType="w" fact="0.4301"/>
              <dgm:constr type="t" for="ch" forName="Child6" refType="h" fact="0.6876"/>
              <dgm:constr type="w" for="ch" forName="Child6" refType="w" fact="0.0987"/>
              <dgm:constr type="h" for="ch" forName="Child6" refType="h" fact="0.3124"/>
              <dgm:constr type="r" for="ch" forName="Accent5" refType="w" fact="0.5648"/>
              <dgm:constr type="t" for="ch" forName="Accent5" refType="h" fact="-0.0109"/>
              <dgm:constr type="w" for="ch" forName="Accent5" refType="w" fact="0.1496"/>
              <dgm:constr type="h" for="ch" forName="Accent5" refType="h" fact="0.806"/>
              <dgm:constr type="r" for="ch" forName="ParentBackground5" refType="w" fact="0.5394"/>
              <dgm:constr type="t" for="ch" forName="ParentBackground5" refType="h" fact="0.1262"/>
              <dgm:constr type="w" for="ch" forName="ParentBackground5" refType="w" fact="0.0987"/>
              <dgm:constr type="h" for="ch" forName="ParentBackground5" refType="h" fact="0.5319"/>
              <dgm:constr type="r" for="ch" forName="Child5" refType="w" fact="0.5394"/>
              <dgm:constr type="t" for="ch" forName="Child5" refType="h" fact="0.6876"/>
              <dgm:constr type="w" for="ch" forName="Child5" refType="w" fact="0.0987"/>
              <dgm:constr type="h" for="ch" forName="Child5" refType="h" fact="0.3124"/>
              <dgm:constr type="r" for="ch" forName="Accent4" refType="w" fact="0.6741"/>
              <dgm:constr type="t" for="ch" forName="Accent4" refType="h" fact="-0.0109"/>
              <dgm:constr type="w" for="ch" forName="Accent4" refType="w" fact="0.1496"/>
              <dgm:constr type="h" for="ch" forName="Accent4" refType="h" fact="0.806"/>
              <dgm:constr type="r" for="ch" forName="ParentBackground4" refType="w" fact="0.6487"/>
              <dgm:constr type="t" for="ch" forName="ParentBackground4" refType="h" fact="0.1262"/>
              <dgm:constr type="w" for="ch" forName="ParentBackground4" refType="w" fact="0.0987"/>
              <dgm:constr type="h" for="ch" forName="ParentBackground4" refType="h" fact="0.5319"/>
              <dgm:constr type="r" for="ch" forName="Child4" refType="w" fact="0.6487"/>
              <dgm:constr type="t" for="ch" forName="Child4" refType="h" fact="0.6876"/>
              <dgm:constr type="w" for="ch" forName="Child4" refType="w" fact="0.0987"/>
              <dgm:constr type="h" for="ch" forName="Child4" refType="h" fact="0.3124"/>
              <dgm:constr type="r" for="ch" forName="Accent3" refType="w" fact="0.7834"/>
              <dgm:constr type="t" for="ch" forName="Accent3" refType="h" fact="-0.0109"/>
              <dgm:constr type="w" for="ch" forName="Accent3" refType="w" fact="0.1496"/>
              <dgm:constr type="h" for="ch" forName="Accent3" refType="h" fact="0.806"/>
              <dgm:constr type="r" for="ch" forName="ParentBackground3" refType="w" fact="0.758"/>
              <dgm:constr type="t" for="ch" forName="ParentBackground3" refType="h" fact="0.1262"/>
              <dgm:constr type="w" for="ch" forName="ParentBackground3" refType="w" fact="0.0987"/>
              <dgm:constr type="h" for="ch" forName="ParentBackground3" refType="h" fact="0.5319"/>
              <dgm:constr type="r" for="ch" forName="Child3" refType="w" fact="0.758"/>
              <dgm:constr type="t" for="ch" forName="Child3" refType="h" fact="0.6876"/>
              <dgm:constr type="w" for="ch" forName="Child3" refType="w" fact="0.0987"/>
              <dgm:constr type="h" for="ch" forName="Child3" refType="h" fact="0.3124"/>
              <dgm:constr type="r" for="ch" forName="Accent2" refType="w" fact="0.8927"/>
              <dgm:constr type="t" for="ch" forName="Accent2" refType="h" fact="-0.0109"/>
              <dgm:constr type="w" for="ch" forName="Accent2" refType="w" fact="0.1496"/>
              <dgm:constr type="h" for="ch" forName="Accent2" refType="h" fact="0.806"/>
              <dgm:constr type="r" for="ch" forName="ParentBackground2" refType="w" fact="0.8673"/>
              <dgm:constr type="t" for="ch" forName="ParentBackground2" refType="h" fact="0.1262"/>
              <dgm:constr type="w" for="ch" forName="ParentBackground2" refType="w" fact="0.0987"/>
              <dgm:constr type="h" for="ch" forName="ParentBackground2" refType="h" fact="0.5319"/>
              <dgm:constr type="r" for="ch" forName="Child2" refType="w" fact="0.8673"/>
              <dgm:constr type="t" for="ch" forName="Child2" refType="h" fact="0.6876"/>
              <dgm:constr type="w" for="ch" forName="Child2" refType="w" fact="0.0987"/>
              <dgm:constr type="h" for="ch" forName="Child2" refType="h" fact="0.3124"/>
              <dgm:constr type="r" for="ch" forName="Accent1" refType="w" fact="1.002"/>
              <dgm:constr type="t" for="ch" forName="Accent1" refType="h" fact="-0.0109"/>
              <dgm:constr type="w" for="ch" forName="Accent1" refType="w" fact="0.1496"/>
              <dgm:constr type="h" for="ch" forName="Accent1" refType="h" fact="0.806"/>
              <dgm:constr type="r" for="ch" forName="ParentBackground1" refType="w" fact="0.9765"/>
              <dgm:constr type="t" for="ch" forName="ParentBackground1" refType="h" fact="0.1262"/>
              <dgm:constr type="w" for="ch" forName="ParentBackground1" refType="w" fact="0.0987"/>
              <dgm:constr type="h" for="ch" forName="ParentBackground1" refType="h" fact="0.5319"/>
              <dgm:constr type="r" for="ch" forName="Child1" refType="w" fact="0.9765"/>
              <dgm:constr type="t" for="ch" forName="Child1" refType="h" fact="0.6876"/>
              <dgm:constr type="w" for="ch" forName="Child1" refType="w" fact="0.0987"/>
              <dgm:constr type="h" for="ch" forName="Child1" refType="h" fact="0.3124"/>
            </dgm:constrLst>
          </dgm:if>
          <dgm:if name="Name26" axis="ch" ptType="node" func="cnt" op="equ" val="10">
            <dgm:alg type="composite">
              <dgm:param type="ar" val="5.976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0"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0"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0"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0"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0"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0" refType="primFontSz" refFor="des" refForName="Parent7"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0"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0"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Child10" refType="primFontSz" refFor="des" refForName="Parent9" op="lte"/>
              <dgm:constr type="primFontSz" for="des" forName="Child1" refType="primFontSz" refFor="des" refForName="Parent10" op="lte"/>
              <dgm:constr type="primFontSz" for="des" forName="Child2" refType="primFontSz" refFor="des" refForName="Parent10" op="lte"/>
              <dgm:constr type="primFontSz" for="des" forName="Child3" refType="primFontSz" refFor="des" refForName="Parent10" op="lte"/>
              <dgm:constr type="primFontSz" for="des" forName="Child4" refType="primFontSz" refFor="des" refForName="Parent10" op="lte"/>
              <dgm:constr type="primFontSz" for="des" forName="Child5" refType="primFontSz" refFor="des" refForName="Parent10" op="lte"/>
              <dgm:constr type="primFontSz" for="des" forName="Child6" refType="primFontSz" refFor="des" refForName="Parent10" op="lte"/>
              <dgm:constr type="primFontSz" for="des" forName="Child7" refType="primFontSz" refFor="des" refForName="Parent10" op="lte"/>
              <dgm:constr type="primFontSz" for="des" forName="Child8" refType="primFontSz" refFor="des" refForName="Parent10" op="lte"/>
              <dgm:constr type="primFontSz" for="des" forName="Child9" refType="primFontSz" refFor="des" refForName="Parent10" op="lte"/>
              <dgm:constr type="primFontSz" for="des" forName="Child10" refType="primFontSz" refFor="des" refForName="Parent10"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Parent10"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primFontSz" for="des" forName="Child10" refType="primFontSz" refFor="des" refForName="Child1" op="equ"/>
              <dgm:constr type="r" for="ch" forName="Parent10" refType="w" fact="0.0795"/>
              <dgm:constr type="t" for="ch" forName="Parent10" refType="h" fact="0.2022"/>
              <dgm:constr type="w" for="ch" forName="Parent10" refType="w" fact="0.0636"/>
              <dgm:constr type="h" for="ch" forName="Parent10" refType="h" fact="0.3799"/>
              <dgm:constr type="r" for="ch" forName="Parent9" refType="w" fact="0.178"/>
              <dgm:constr type="t" for="ch" forName="Parent9" refType="h" fact="0.2022"/>
              <dgm:constr type="w" for="ch" forName="Parent9" refType="w" fact="0.0636"/>
              <dgm:constr type="h" for="ch" forName="Parent9" refType="h" fact="0.3799"/>
              <dgm:constr type="r" for="ch" forName="Parent8" refType="w" fact="0.2765"/>
              <dgm:constr type="t" for="ch" forName="Parent8" refType="h" fact="0.2022"/>
              <dgm:constr type="w" for="ch" forName="Parent8" refType="w" fact="0.0636"/>
              <dgm:constr type="h" for="ch" forName="Parent8" refType="h" fact="0.3799"/>
              <dgm:constr type="r" for="ch" forName="Parent7" refType="w" fact="0.375"/>
              <dgm:constr type="t" for="ch" forName="Parent7" refType="h" fact="0.2022"/>
              <dgm:constr type="w" for="ch" forName="Parent7" refType="w" fact="0.0636"/>
              <dgm:constr type="h" for="ch" forName="Parent7" refType="h" fact="0.3799"/>
              <dgm:constr type="r" for="ch" forName="Parent6" refType="w" fact="0.4736"/>
              <dgm:constr type="t" for="ch" forName="Parent6" refType="h" fact="0.2022"/>
              <dgm:constr type="w" for="ch" forName="Parent6" refType="w" fact="0.0636"/>
              <dgm:constr type="h" for="ch" forName="Parent6" refType="h" fact="0.3799"/>
              <dgm:constr type="r" for="ch" forName="Parent5" refType="w" fact="0.5721"/>
              <dgm:constr type="t" for="ch" forName="Parent5" refType="h" fact="0.2022"/>
              <dgm:constr type="w" for="ch" forName="Parent5" refType="w" fact="0.0636"/>
              <dgm:constr type="h" for="ch" forName="Parent5" refType="h" fact="0.3799"/>
              <dgm:constr type="r" for="ch" forName="Parent4" refType="w" fact="0.6706"/>
              <dgm:constr type="t" for="ch" forName="Parent4" refType="h" fact="0.2022"/>
              <dgm:constr type="w" for="ch" forName="Parent4" refType="w" fact="0.0636"/>
              <dgm:constr type="h" for="ch" forName="Parent4" refType="h" fact="0.3799"/>
              <dgm:constr type="r" for="ch" forName="Parent3" refType="w" fact="0.7691"/>
              <dgm:constr type="t" for="ch" forName="Parent3" refType="h" fact="0.2022"/>
              <dgm:constr type="w" for="ch" forName="Parent3" refType="w" fact="0.0636"/>
              <dgm:constr type="h" for="ch" forName="Parent3" refType="h" fact="0.3799"/>
              <dgm:constr type="r" for="ch" forName="Parent2" refType="w" fact="0.8676"/>
              <dgm:constr type="t" for="ch" forName="Parent2" refType="h" fact="0.2022"/>
              <dgm:constr type="w" for="ch" forName="Parent2" refType="w" fact="0.0636"/>
              <dgm:constr type="h" for="ch" forName="Parent2" refType="h" fact="0.3799"/>
              <dgm:constr type="r" for="ch" forName="Parent1" refType="w" fact="0.9662"/>
              <dgm:constr type="t" for="ch" forName="Parent1" refType="h" fact="0.2022"/>
              <dgm:constr type="w" for="ch" forName="Parent1" refType="w" fact="0.0636"/>
              <dgm:constr type="h" for="ch" forName="Parent1" refType="h" fact="0.3799"/>
              <dgm:constr type="r" for="ch" forName="Accent10" refType="w" fact="0.0953"/>
              <dgm:constr type="t" for="ch" forName="Accent10" refType="h" fact="0.1072"/>
              <dgm:constr type="w" for="ch" forName="Accent10" refType="w" fact="0.0953"/>
              <dgm:constr type="h" for="ch" forName="Accent10" refType="h" fact="0.5699"/>
              <dgm:constr type="r" for="ch" forName="ParentBackground10" refType="w" fact="0.0922"/>
              <dgm:constr type="t" for="ch" forName="ParentBackground10" refType="h" fact="0.1262"/>
              <dgm:constr type="w" for="ch" forName="ParentBackground10" refType="w" fact="0.089"/>
              <dgm:constr type="h" for="ch" forName="ParentBackground10" refType="h" fact="0.5319"/>
              <dgm:constr type="r" for="ch" forName="Child10" refType="w" fact="0.0922"/>
              <dgm:constr type="t" for="ch" forName="Child10" refType="h" fact="0.6876"/>
              <dgm:constr type="w" for="ch" forName="Child10" refType="w" fact="0.089"/>
              <dgm:constr type="h" for="ch" forName="Child10" refType="h" fact="0.3124"/>
              <dgm:constr type="r" for="ch" forName="Accent9" refType="w" fact="0.2136"/>
              <dgm:constr type="t" for="ch" forName="Accent9" refType="h" fact="-0.0109"/>
              <dgm:constr type="w" for="ch" forName="Accent9" refType="w" fact="0.1348"/>
              <dgm:constr type="h" for="ch" forName="Accent9" refType="h" fact="0.806"/>
              <dgm:constr type="r" for="ch" forName="ParentBackground9" refType="w" fact="0.1907"/>
              <dgm:constr type="t" for="ch" forName="ParentBackground9" refType="h" fact="0.1262"/>
              <dgm:constr type="w" for="ch" forName="ParentBackground9" refType="w" fact="0.089"/>
              <dgm:constr type="h" for="ch" forName="ParentBackground9" refType="h" fact="0.5319"/>
              <dgm:constr type="r" for="ch" forName="Child9" refType="w" fact="0.1907"/>
              <dgm:constr type="t" for="ch" forName="Child9" refType="h" fact="0.6876"/>
              <dgm:constr type="w" for="ch" forName="Child9" refType="w" fact="0.089"/>
              <dgm:constr type="h" for="ch" forName="Child9" refType="h" fact="0.3124"/>
              <dgm:constr type="r" for="ch" forName="Accent8" refType="w" fact="0.3121"/>
              <dgm:constr type="t" for="ch" forName="Accent8" refType="h" fact="-0.0109"/>
              <dgm:constr type="w" for="ch" forName="Accent8" refType="w" fact="0.1348"/>
              <dgm:constr type="h" for="ch" forName="Accent8" refType="h" fact="0.806"/>
              <dgm:constr type="r" for="ch" forName="ParentBackground8" refType="w" fact="0.2892"/>
              <dgm:constr type="t" for="ch" forName="ParentBackground8" refType="h" fact="0.1262"/>
              <dgm:constr type="w" for="ch" forName="ParentBackground8" refType="w" fact="0.089"/>
              <dgm:constr type="h" for="ch" forName="ParentBackground8" refType="h" fact="0.5319"/>
              <dgm:constr type="r" for="ch" forName="Child8" refType="w" fact="0.2892"/>
              <dgm:constr type="t" for="ch" forName="Child8" refType="h" fact="0.6876"/>
              <dgm:constr type="w" for="ch" forName="Child8" refType="w" fact="0.089"/>
              <dgm:constr type="h" for="ch" forName="Child8" refType="h" fact="0.3124"/>
              <dgm:constr type="r" for="ch" forName="Accent7" refType="w" fact="0.4107"/>
              <dgm:constr type="t" for="ch" forName="Accent7" refType="h" fact="-0.0109"/>
              <dgm:constr type="w" for="ch" forName="Accent7" refType="w" fact="0.1348"/>
              <dgm:constr type="h" for="ch" forName="Accent7" refType="h" fact="0.806"/>
              <dgm:constr type="r" for="ch" forName="ParentBackground7" refType="w" fact="0.3877"/>
              <dgm:constr type="t" for="ch" forName="ParentBackground7" refType="h" fact="0.1262"/>
              <dgm:constr type="w" for="ch" forName="ParentBackground7" refType="w" fact="0.089"/>
              <dgm:constr type="h" for="ch" forName="ParentBackground7" refType="h" fact="0.5319"/>
              <dgm:constr type="r" for="ch" forName="Child7" refType="w" fact="0.3877"/>
              <dgm:constr type="t" for="ch" forName="Child7" refType="h" fact="0.6876"/>
              <dgm:constr type="w" for="ch" forName="Child7" refType="w" fact="0.089"/>
              <dgm:constr type="h" for="ch" forName="Child7" refType="h" fact="0.3124"/>
              <dgm:constr type="r" for="ch" forName="Accent6" refType="w" fact="0.5092"/>
              <dgm:constr type="t" for="ch" forName="Accent6" refType="h" fact="-0.0109"/>
              <dgm:constr type="w" for="ch" forName="Accent6" refType="w" fact="0.1348"/>
              <dgm:constr type="h" for="ch" forName="Accent6" refType="h" fact="0.806"/>
              <dgm:constr type="r" for="ch" forName="ParentBackground6" refType="w" fact="0.4863"/>
              <dgm:constr type="t" for="ch" forName="ParentBackground6" refType="h" fact="0.1262"/>
              <dgm:constr type="w" for="ch" forName="ParentBackground6" refType="w" fact="0.089"/>
              <dgm:constr type="h" for="ch" forName="ParentBackground6" refType="h" fact="0.5319"/>
              <dgm:constr type="r" for="ch" forName="Child6" refType="w" fact="0.4863"/>
              <dgm:constr type="t" for="ch" forName="Child6" refType="h" fact="0.6876"/>
              <dgm:constr type="w" for="ch" forName="Child6" refType="w" fact="0.089"/>
              <dgm:constr type="h" for="ch" forName="Child6" refType="h" fact="0.3124"/>
              <dgm:constr type="r" for="ch" forName="Accent5" refType="w" fact="0.6077"/>
              <dgm:constr type="t" for="ch" forName="Accent5" refType="h" fact="-0.0109"/>
              <dgm:constr type="w" for="ch" forName="Accent5" refType="w" fact="0.1348"/>
              <dgm:constr type="h" for="ch" forName="Accent5" refType="h" fact="0.806"/>
              <dgm:constr type="r" for="ch" forName="ParentBackground5" refType="w" fact="0.5848"/>
              <dgm:constr type="t" for="ch" forName="ParentBackground5" refType="h" fact="0.1262"/>
              <dgm:constr type="w" for="ch" forName="ParentBackground5" refType="w" fact="0.089"/>
              <dgm:constr type="h" for="ch" forName="ParentBackground5" refType="h" fact="0.5319"/>
              <dgm:constr type="r" for="ch" forName="Child5" refType="w" fact="0.5848"/>
              <dgm:constr type="t" for="ch" forName="Child5" refType="h" fact="0.6876"/>
              <dgm:constr type="w" for="ch" forName="Child5" refType="w" fact="0.089"/>
              <dgm:constr type="h" for="ch" forName="Child5" refType="h" fact="0.3124"/>
              <dgm:constr type="r" for="ch" forName="Accent4" refType="w" fact="0.7062"/>
              <dgm:constr type="t" for="ch" forName="Accent4" refType="h" fact="-0.0109"/>
              <dgm:constr type="w" for="ch" forName="Accent4" refType="w" fact="0.1348"/>
              <dgm:constr type="h" for="ch" forName="Accent4" refType="h" fact="0.806"/>
              <dgm:constr type="r" for="ch" forName="ParentBackground4" refType="w" fact="0.6833"/>
              <dgm:constr type="t" for="ch" forName="ParentBackground4" refType="h" fact="0.1262"/>
              <dgm:constr type="w" for="ch" forName="ParentBackground4" refType="w" fact="0.089"/>
              <dgm:constr type="h" for="ch" forName="ParentBackground4" refType="h" fact="0.5319"/>
              <dgm:constr type="r" for="ch" forName="Child4" refType="w" fact="0.6833"/>
              <dgm:constr type="t" for="ch" forName="Child4" refType="h" fact="0.6876"/>
              <dgm:constr type="w" for="ch" forName="Child4" refType="w" fact="0.089"/>
              <dgm:constr type="h" for="ch" forName="Child4" refType="h" fact="0.3124"/>
              <dgm:constr type="r" for="ch" forName="Accent3" refType="w" fact="0.8048"/>
              <dgm:constr type="t" for="ch" forName="Accent3" refType="h" fact="-0.0109"/>
              <dgm:constr type="w" for="ch" forName="Accent3" refType="w" fact="0.1348"/>
              <dgm:constr type="h" for="ch" forName="Accent3" refType="h" fact="0.806"/>
              <dgm:constr type="r" for="ch" forName="ParentBackground3" refType="w" fact="0.7818"/>
              <dgm:constr type="t" for="ch" forName="ParentBackground3" refType="h" fact="0.1262"/>
              <dgm:constr type="w" for="ch" forName="ParentBackground3" refType="w" fact="0.089"/>
              <dgm:constr type="h" for="ch" forName="ParentBackground3" refType="h" fact="0.5319"/>
              <dgm:constr type="r" for="ch" forName="Child3" refType="w" fact="0.7818"/>
              <dgm:constr type="t" for="ch" forName="Child3" refType="h" fact="0.6876"/>
              <dgm:constr type="w" for="ch" forName="Child3" refType="w" fact="0.089"/>
              <dgm:constr type="h" for="ch" forName="Child3" refType="h" fact="0.3124"/>
              <dgm:constr type="r" for="ch" forName="Accent2" refType="w" fact="0.9033"/>
              <dgm:constr type="t" for="ch" forName="Accent2" refType="h" fact="-0.0109"/>
              <dgm:constr type="w" for="ch" forName="Accent2" refType="w" fact="0.1348"/>
              <dgm:constr type="h" for="ch" forName="Accent2" refType="h" fact="0.806"/>
              <dgm:constr type="r" for="ch" forName="ParentBackground2" refType="w" fact="0.8804"/>
              <dgm:constr type="t" for="ch" forName="ParentBackground2" refType="h" fact="0.1262"/>
              <dgm:constr type="w" for="ch" forName="ParentBackground2" refType="w" fact="0.089"/>
              <dgm:constr type="h" for="ch" forName="ParentBackground2" refType="h" fact="0.5319"/>
              <dgm:constr type="r" for="ch" forName="Child2" refType="w" fact="0.8804"/>
              <dgm:constr type="t" for="ch" forName="Child2" refType="h" fact="0.6876"/>
              <dgm:constr type="w" for="ch" forName="Child2" refType="w" fact="0.089"/>
              <dgm:constr type="h" for="ch" forName="Child2" refType="h" fact="0.3124"/>
              <dgm:constr type="r" for="ch" forName="Accent1" refType="w" fact="1.0018"/>
              <dgm:constr type="t" for="ch" forName="Accent1" refType="h" fact="-0.0109"/>
              <dgm:constr type="w" for="ch" forName="Accent1" refType="w" fact="0.1348"/>
              <dgm:constr type="h" for="ch" forName="Accent1" refType="h" fact="0.806"/>
              <dgm:constr type="r" for="ch" forName="ParentBackground1" refType="w" fact="0.9789"/>
              <dgm:constr type="t" for="ch" forName="ParentBackground1" refType="h" fact="0.1262"/>
              <dgm:constr type="w" for="ch" forName="ParentBackground1" refType="w" fact="0.089"/>
              <dgm:constr type="h" for="ch" forName="ParentBackground1" refType="h" fact="0.5319"/>
              <dgm:constr type="r" for="ch" forName="Child1" refType="w" fact="0.9789"/>
              <dgm:constr type="t" for="ch" forName="Child1" refType="h" fact="0.6876"/>
              <dgm:constr type="w" for="ch" forName="Child1" refType="w" fact="0.089"/>
              <dgm:constr type="h" for="ch" forName="Child1" refType="h" fact="0.3124"/>
            </dgm:constrLst>
          </dgm:if>
          <dgm:else name="Name27">
            <dgm:alg type="composite">
              <dgm:param type="ar" val="6.565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0" refType="primFontSz" refFor="des" refForName="Parent1" op="lte"/>
              <dgm:constr type="primFontSz" for="des" forName="Child11"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0" refType="primFontSz" refFor="des" refForName="Parent2" op="lte"/>
              <dgm:constr type="primFontSz" for="des" forName="Child11"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0" refType="primFontSz" refFor="des" refForName="Parent3" op="lte"/>
              <dgm:constr type="primFontSz" for="des" forName="Child11"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0" refType="primFontSz" refFor="des" refForName="Parent4" op="lte"/>
              <dgm:constr type="primFontSz" for="des" forName="Child11"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0" refType="primFontSz" refFor="des" refForName="Parent5" op="lte"/>
              <dgm:constr type="primFontSz" for="des" forName="Child11"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0" refType="primFontSz" refFor="des" refForName="Parent6" op="lte"/>
              <dgm:constr type="primFontSz" for="des" forName="Child11"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0" refType="primFontSz" refFor="des" refForName="Parent7" op="lte"/>
              <dgm:constr type="primFontSz" for="des" forName="Child11"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0" refType="primFontSz" refFor="des" refForName="Parent8" op="lte"/>
              <dgm:constr type="primFontSz" for="des" forName="Child11"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Child10" refType="primFontSz" refFor="des" refForName="Parent9" op="lte"/>
              <dgm:constr type="primFontSz" for="des" forName="Child11" refType="primFontSz" refFor="des" refForName="Parent9" op="lte"/>
              <dgm:constr type="primFontSz" for="des" forName="Child1" refType="primFontSz" refFor="des" refForName="Parent10" op="lte"/>
              <dgm:constr type="primFontSz" for="des" forName="Child2" refType="primFontSz" refFor="des" refForName="Parent10" op="lte"/>
              <dgm:constr type="primFontSz" for="des" forName="Child3" refType="primFontSz" refFor="des" refForName="Parent10" op="lte"/>
              <dgm:constr type="primFontSz" for="des" forName="Child4" refType="primFontSz" refFor="des" refForName="Parent10" op="lte"/>
              <dgm:constr type="primFontSz" for="des" forName="Child5" refType="primFontSz" refFor="des" refForName="Parent10" op="lte"/>
              <dgm:constr type="primFontSz" for="des" forName="Child6" refType="primFontSz" refFor="des" refForName="Parent10" op="lte"/>
              <dgm:constr type="primFontSz" for="des" forName="Child7" refType="primFontSz" refFor="des" refForName="Parent10" op="lte"/>
              <dgm:constr type="primFontSz" for="des" forName="Child8" refType="primFontSz" refFor="des" refForName="Parent10" op="lte"/>
              <dgm:constr type="primFontSz" for="des" forName="Child9" refType="primFontSz" refFor="des" refForName="Parent10" op="lte"/>
              <dgm:constr type="primFontSz" for="des" forName="Child10" refType="primFontSz" refFor="des" refForName="Parent10" op="lte"/>
              <dgm:constr type="primFontSz" for="des" forName="Child11" refType="primFontSz" refFor="des" refForName="Parent10" op="lte"/>
              <dgm:constr type="primFontSz" for="des" forName="Child1" refType="primFontSz" refFor="des" refForName="Parent11" op="lte"/>
              <dgm:constr type="primFontSz" for="des" forName="Child2" refType="primFontSz" refFor="des" refForName="Parent11" op="lte"/>
              <dgm:constr type="primFontSz" for="des" forName="Child3" refType="primFontSz" refFor="des" refForName="Parent11" op="lte"/>
              <dgm:constr type="primFontSz" for="des" forName="Child4" refType="primFontSz" refFor="des" refForName="Parent11" op="lte"/>
              <dgm:constr type="primFontSz" for="des" forName="Child5" refType="primFontSz" refFor="des" refForName="Parent11" op="lte"/>
              <dgm:constr type="primFontSz" for="des" forName="Child6" refType="primFontSz" refFor="des" refForName="Parent11" op="lte"/>
              <dgm:constr type="primFontSz" for="des" forName="Child7" refType="primFontSz" refFor="des" refForName="Parent11" op="lte"/>
              <dgm:constr type="primFontSz" for="des" forName="Child8" refType="primFontSz" refFor="des" refForName="Parent11" op="lte"/>
              <dgm:constr type="primFontSz" for="des" forName="Child9" refType="primFontSz" refFor="des" refForName="Parent11" op="lte"/>
              <dgm:constr type="primFontSz" for="des" forName="Child10" refType="primFontSz" refFor="des" refForName="Parent11" op="lte"/>
              <dgm:constr type="primFontSz" for="des" forName="Child11" refType="primFontSz" refFor="des" refForName="Parent11"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Parent10" refType="primFontSz" refFor="des" refForName="Parent1" op="equ"/>
              <dgm:constr type="primFontSz" for="des" forName="Parent11"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primFontSz" for="des" forName="Child10" refType="primFontSz" refFor="des" refForName="Child1" op="equ"/>
              <dgm:constr type="primFontSz" for="des" forName="Child11" refType="primFontSz" refFor="des" refForName="Child1" op="equ"/>
              <dgm:constr type="r" for="ch" forName="Parent11" refType="w" fact="0.0723"/>
              <dgm:constr type="t" for="ch" forName="Parent11" refType="h" fact="0.2022"/>
              <dgm:constr type="w" for="ch" forName="Parent11" refType="w" fact="0.0579"/>
              <dgm:constr type="h" for="ch" forName="Parent11" refType="h" fact="0.3799"/>
              <dgm:constr type="r" for="ch" forName="Parent10" refType="w" fact="0.162"/>
              <dgm:constr type="t" for="ch" forName="Parent10" refType="h" fact="0.2022"/>
              <dgm:constr type="w" for="ch" forName="Parent10" refType="w" fact="0.0579"/>
              <dgm:constr type="h" for="ch" forName="Parent10" refType="h" fact="0.3799"/>
              <dgm:constr type="r" for="ch" forName="Parent9" refType="w" fact="0.2517"/>
              <dgm:constr type="t" for="ch" forName="Parent9" refType="h" fact="0.2022"/>
              <dgm:constr type="w" for="ch" forName="Parent9" refType="w" fact="0.0579"/>
              <dgm:constr type="h" for="ch" forName="Parent9" refType="h" fact="0.3799"/>
              <dgm:constr type="r" for="ch" forName="Parent8" refType="w" fact="0.3414"/>
              <dgm:constr type="t" for="ch" forName="Parent8" refType="h" fact="0.2022"/>
              <dgm:constr type="w" for="ch" forName="Parent8" refType="w" fact="0.0579"/>
              <dgm:constr type="h" for="ch" forName="Parent8" refType="h" fact="0.3799"/>
              <dgm:constr type="r" for="ch" forName="Parent7" refType="w" fact="0.4311"/>
              <dgm:constr type="t" for="ch" forName="Parent7" refType="h" fact="0.2022"/>
              <dgm:constr type="w" for="ch" forName="Parent7" refType="w" fact="0.0579"/>
              <dgm:constr type="h" for="ch" forName="Parent7" refType="h" fact="0.3799"/>
              <dgm:constr type="r" for="ch" forName="Parent6" refType="w" fact="0.5208"/>
              <dgm:constr type="t" for="ch" forName="Parent6" refType="h" fact="0.2022"/>
              <dgm:constr type="w" for="ch" forName="Parent6" refType="w" fact="0.0579"/>
              <dgm:constr type="h" for="ch" forName="Parent6" refType="h" fact="0.3799"/>
              <dgm:constr type="r" for="ch" forName="Parent5" refType="w" fact="0.6105"/>
              <dgm:constr type="t" for="ch" forName="Parent5" refType="h" fact="0.2022"/>
              <dgm:constr type="w" for="ch" forName="Parent5" refType="w" fact="0.0579"/>
              <dgm:constr type="h" for="ch" forName="Parent5" refType="h" fact="0.3799"/>
              <dgm:constr type="r" for="ch" forName="Parent4" refType="w" fact="0.7001"/>
              <dgm:constr type="t" for="ch" forName="Parent4" refType="h" fact="0.2022"/>
              <dgm:constr type="w" for="ch" forName="Parent4" refType="w" fact="0.0579"/>
              <dgm:constr type="h" for="ch" forName="Parent4" refType="h" fact="0.3799"/>
              <dgm:constr type="r" for="ch" forName="Parent3" refType="w" fact="0.7898"/>
              <dgm:constr type="t" for="ch" forName="Parent3" refType="h" fact="0.2022"/>
              <dgm:constr type="w" for="ch" forName="Parent3" refType="w" fact="0.0579"/>
              <dgm:constr type="h" for="ch" forName="Parent3" refType="h" fact="0.3799"/>
              <dgm:constr type="r" for="ch" forName="Parent2" refType="w" fact="0.8795"/>
              <dgm:constr type="t" for="ch" forName="Parent2" refType="h" fact="0.2022"/>
              <dgm:constr type="w" for="ch" forName="Parent2" refType="w" fact="0.0579"/>
              <dgm:constr type="h" for="ch" forName="Parent2" refType="h" fact="0.3799"/>
              <dgm:constr type="r" for="ch" forName="Parent1" refType="w" fact="0.9692"/>
              <dgm:constr type="t" for="ch" forName="Parent1" refType="h" fact="0.2022"/>
              <dgm:constr type="w" for="ch" forName="Parent1" refType="w" fact="0.0579"/>
              <dgm:constr type="h" for="ch" forName="Parent1" refType="h" fact="0.3799"/>
              <dgm:constr type="r" for="ch" forName="Accent11" refType="w" fact="0.0868"/>
              <dgm:constr type="t" for="ch" forName="Accent11" refType="h" fact="0.1072"/>
              <dgm:constr type="w" for="ch" forName="Accent11" refType="w" fact="0.0868"/>
              <dgm:constr type="h" for="ch" forName="Accent11" refType="h" fact="0.5699"/>
              <dgm:constr type="r" for="ch" forName="ParentBackground11" refType="w" fact="0.0839"/>
              <dgm:constr type="t" for="ch" forName="ParentBackground11" refType="h" fact="0.1262"/>
              <dgm:constr type="w" for="ch" forName="ParentBackground11" refType="w" fact="0.081"/>
              <dgm:constr type="h" for="ch" forName="ParentBackground11" refType="h" fact="0.5319"/>
              <dgm:constr type="r" for="ch" forName="Child11" refType="w" fact="0.0839"/>
              <dgm:constr type="t" for="ch" forName="Child11" refType="h" fact="0.6876"/>
              <dgm:constr type="w" for="ch" forName="Child11" refType="w" fact="0.081"/>
              <dgm:constr type="h" for="ch" forName="Child11" refType="h" fact="0.3124"/>
              <dgm:constr type="r" for="ch" forName="Accent10" refType="w" fact="0.1945"/>
              <dgm:constr type="t" for="ch" forName="Accent10" refType="h" fact="-0.0109"/>
              <dgm:constr type="w" for="ch" forName="Accent10" refType="w" fact="0.1228"/>
              <dgm:constr type="h" for="ch" forName="Accent10" refType="h" fact="0.806"/>
              <dgm:constr type="r" for="ch" forName="ParentBackground10" refType="w" fact="0.1736"/>
              <dgm:constr type="t" for="ch" forName="ParentBackground10" refType="h" fact="0.1262"/>
              <dgm:constr type="w" for="ch" forName="ParentBackground10" refType="w" fact="0.081"/>
              <dgm:constr type="h" for="ch" forName="ParentBackground10" refType="h" fact="0.5319"/>
              <dgm:constr type="r" for="ch" forName="Child10" refType="w" fact="0.1736"/>
              <dgm:constr type="t" for="ch" forName="Child10" refType="h" fact="0.6876"/>
              <dgm:constr type="w" for="ch" forName="Child10" refType="w" fact="0.081"/>
              <dgm:constr type="h" for="ch" forName="Child10" refType="h" fact="0.3124"/>
              <dgm:constr type="r" for="ch" forName="Accent9" refType="w" fact="0.2842"/>
              <dgm:constr type="t" for="ch" forName="Accent9" refType="h" fact="-0.0109"/>
              <dgm:constr type="w" for="ch" forName="Accent9" refType="w" fact="0.1228"/>
              <dgm:constr type="h" for="ch" forName="Accent9" refType="h" fact="0.806"/>
              <dgm:constr type="r" for="ch" forName="ParentBackground9" refType="w" fact="0.2633"/>
              <dgm:constr type="t" for="ch" forName="ParentBackground9" refType="h" fact="0.1262"/>
              <dgm:constr type="w" for="ch" forName="ParentBackground9" refType="w" fact="0.081"/>
              <dgm:constr type="h" for="ch" forName="ParentBackground9" refType="h" fact="0.5319"/>
              <dgm:constr type="r" for="ch" forName="Child9" refType="w" fact="0.2633"/>
              <dgm:constr type="t" for="ch" forName="Child9" refType="h" fact="0.6876"/>
              <dgm:constr type="w" for="ch" forName="Child9" refType="w" fact="0.081"/>
              <dgm:constr type="h" for="ch" forName="Child9" refType="h" fact="0.3124"/>
              <dgm:constr type="r" for="ch" forName="Accent8" refType="w" fact="0.3739"/>
              <dgm:constr type="t" for="ch" forName="Accent8" refType="h" fact="-0.0109"/>
              <dgm:constr type="w" for="ch" forName="Accent8" refType="w" fact="0.1228"/>
              <dgm:constr type="h" for="ch" forName="Accent8" refType="h" fact="0.806"/>
              <dgm:constr type="r" for="ch" forName="ParentBackground8" refType="w" fact="0.353"/>
              <dgm:constr type="t" for="ch" forName="ParentBackground8" refType="h" fact="0.1262"/>
              <dgm:constr type="w" for="ch" forName="ParentBackground8" refType="w" fact="0.081"/>
              <dgm:constr type="h" for="ch" forName="ParentBackground8" refType="h" fact="0.5319"/>
              <dgm:constr type="r" for="ch" forName="Child8" refType="w" fact="0.353"/>
              <dgm:constr type="t" for="ch" forName="Child8" refType="h" fact="0.6876"/>
              <dgm:constr type="w" for="ch" forName="Child8" refType="w" fact="0.081"/>
              <dgm:constr type="h" for="ch" forName="Child8" refType="h" fact="0.3124"/>
              <dgm:constr type="r" for="ch" forName="Accent7" refType="w" fact="0.4636"/>
              <dgm:constr type="t" for="ch" forName="Accent7" refType="h" fact="-0.0109"/>
              <dgm:constr type="w" for="ch" forName="Accent7" refType="w" fact="0.1228"/>
              <dgm:constr type="h" for="ch" forName="Accent7" refType="h" fact="0.806"/>
              <dgm:constr type="r" for="ch" forName="ParentBackground7" refType="w" fact="0.4427"/>
              <dgm:constr type="t" for="ch" forName="ParentBackground7" refType="h" fact="0.1262"/>
              <dgm:constr type="w" for="ch" forName="ParentBackground7" refType="w" fact="0.081"/>
              <dgm:constr type="h" for="ch" forName="ParentBackground7" refType="h" fact="0.5319"/>
              <dgm:constr type="r" for="ch" forName="Child7" refType="w" fact="0.4427"/>
              <dgm:constr type="t" for="ch" forName="Child7" refType="h" fact="0.6876"/>
              <dgm:constr type="w" for="ch" forName="Child7" refType="w" fact="0.081"/>
              <dgm:constr type="h" for="ch" forName="Child7" refType="h" fact="0.3124"/>
              <dgm:constr type="r" for="ch" forName="Accent6" refType="w" fact="0.5533"/>
              <dgm:constr type="t" for="ch" forName="Accent6" refType="h" fact="-0.0109"/>
              <dgm:constr type="w" for="ch" forName="Accent6" refType="w" fact="0.1228"/>
              <dgm:constr type="h" for="ch" forName="Accent6" refType="h" fact="0.806"/>
              <dgm:constr type="r" for="ch" forName="ParentBackground6" refType="w" fact="0.5323"/>
              <dgm:constr type="t" for="ch" forName="ParentBackground6" refType="h" fact="0.1262"/>
              <dgm:constr type="w" for="ch" forName="ParentBackground6" refType="w" fact="0.081"/>
              <dgm:constr type="h" for="ch" forName="ParentBackground6" refType="h" fact="0.5319"/>
              <dgm:constr type="r" for="ch" forName="Child6" refType="w" fact="0.5323"/>
              <dgm:constr type="t" for="ch" forName="Child6" refType="h" fact="0.6876"/>
              <dgm:constr type="w" for="ch" forName="Child6" refType="w" fact="0.081"/>
              <dgm:constr type="h" for="ch" forName="Child6" refType="h" fact="0.3124"/>
              <dgm:constr type="r" for="ch" forName="Accent5" refType="w" fact="0.6429"/>
              <dgm:constr type="t" for="ch" forName="Accent5" refType="h" fact="-0.0109"/>
              <dgm:constr type="w" for="ch" forName="Accent5" refType="w" fact="0.1228"/>
              <dgm:constr type="h" for="ch" forName="Accent5" refType="h" fact="0.806"/>
              <dgm:constr type="r" for="ch" forName="ParentBackground5" refType="w" fact="0.622"/>
              <dgm:constr type="t" for="ch" forName="ParentBackground5" refType="h" fact="0.1262"/>
              <dgm:constr type="w" for="ch" forName="ParentBackground5" refType="w" fact="0.081"/>
              <dgm:constr type="h" for="ch" forName="ParentBackground5" refType="h" fact="0.5319"/>
              <dgm:constr type="r" for="ch" forName="Child5" refType="w" fact="0.622"/>
              <dgm:constr type="t" for="ch" forName="Child5" refType="h" fact="0.6876"/>
              <dgm:constr type="w" for="ch" forName="Child5" refType="w" fact="0.081"/>
              <dgm:constr type="h" for="ch" forName="Child5" refType="h" fact="0.3124"/>
              <dgm:constr type="r" for="ch" forName="Accent4" refType="w" fact="0.7326"/>
              <dgm:constr type="t" for="ch" forName="Accent4" refType="h" fact="-0.0109"/>
              <dgm:constr type="w" for="ch" forName="Accent4" refType="w" fact="0.1228"/>
              <dgm:constr type="h" for="ch" forName="Accent4" refType="h" fact="0.806"/>
              <dgm:constr type="r" for="ch" forName="ParentBackground4" refType="w" fact="0.7117"/>
              <dgm:constr type="t" for="ch" forName="ParentBackground4" refType="h" fact="0.1262"/>
              <dgm:constr type="w" for="ch" forName="ParentBackground4" refType="w" fact="0.081"/>
              <dgm:constr type="h" for="ch" forName="ParentBackground4" refType="h" fact="0.5319"/>
              <dgm:constr type="r" for="ch" forName="Child4" refType="w" fact="0.7117"/>
              <dgm:constr type="t" for="ch" forName="Child4" refType="h" fact="0.6876"/>
              <dgm:constr type="w" for="ch" forName="Child4" refType="w" fact="0.081"/>
              <dgm:constr type="h" for="ch" forName="Child4" refType="h" fact="0.3124"/>
              <dgm:constr type="r" for="ch" forName="Accent3" refType="w" fact="0.8223"/>
              <dgm:constr type="t" for="ch" forName="Accent3" refType="h" fact="-0.0109"/>
              <dgm:constr type="w" for="ch" forName="Accent3" refType="w" fact="0.1228"/>
              <dgm:constr type="h" for="ch" forName="Accent3" refType="h" fact="0.806"/>
              <dgm:constr type="r" for="ch" forName="ParentBackground3" refType="w" fact="0.8014"/>
              <dgm:constr type="t" for="ch" forName="ParentBackground3" refType="h" fact="0.1262"/>
              <dgm:constr type="w" for="ch" forName="ParentBackground3" refType="w" fact="0.081"/>
              <dgm:constr type="h" for="ch" forName="ParentBackground3" refType="h" fact="0.5319"/>
              <dgm:constr type="r" for="ch" forName="Child3" refType="w" fact="0.8014"/>
              <dgm:constr type="t" for="ch" forName="Child3" refType="h" fact="0.6876"/>
              <dgm:constr type="w" for="ch" forName="Child3" refType="w" fact="0.081"/>
              <dgm:constr type="h" for="ch" forName="Child3" refType="h" fact="0.3124"/>
              <dgm:constr type="r" for="ch" forName="Accent2" refType="w" fact="0.912"/>
              <dgm:constr type="t" for="ch" forName="Accent2" refType="h" fact="-0.0109"/>
              <dgm:constr type="w" for="ch" forName="Accent2" refType="w" fact="0.1228"/>
              <dgm:constr type="h" for="ch" forName="Accent2" refType="h" fact="0.806"/>
              <dgm:constr type="r" for="ch" forName="ParentBackground2" refType="w" fact="0.8911"/>
              <dgm:constr type="t" for="ch" forName="ParentBackground2" refType="h" fact="0.1262"/>
              <dgm:constr type="w" for="ch" forName="ParentBackground2" refType="w" fact="0.081"/>
              <dgm:constr type="h" for="ch" forName="ParentBackground2" refType="h" fact="0.5319"/>
              <dgm:constr type="r" for="ch" forName="Child2" refType="w" fact="0.8911"/>
              <dgm:constr type="t" for="ch" forName="Child2" refType="h" fact="0.6876"/>
              <dgm:constr type="w" for="ch" forName="Child2" refType="w" fact="0.081"/>
              <dgm:constr type="h" for="ch" forName="Child2" refType="h" fact="0.3124"/>
              <dgm:constr type="r" for="ch" forName="Accent1" refType="w" fact="1.0017"/>
              <dgm:constr type="t" for="ch" forName="Accent1" refType="h" fact="-0.0109"/>
              <dgm:constr type="w" for="ch" forName="Accent1" refType="w" fact="0.1228"/>
              <dgm:constr type="h" for="ch" forName="Accent1" refType="h" fact="0.806"/>
              <dgm:constr type="r" for="ch" forName="ParentBackground1" refType="w" fact="0.9808"/>
              <dgm:constr type="t" for="ch" forName="ParentBackground1" refType="h" fact="0.1262"/>
              <dgm:constr type="w" for="ch" forName="ParentBackground1" refType="w" fact="0.081"/>
              <dgm:constr type="h" for="ch" forName="ParentBackground1" refType="h" fact="0.5319"/>
              <dgm:constr type="r" for="ch" forName="Child1" refType="w" fact="0.9808"/>
              <dgm:constr type="t" for="ch" forName="Child1" refType="h" fact="0.6876"/>
              <dgm:constr type="w" for="ch" forName="Child1" refType="w" fact="0.081"/>
              <dgm:constr type="h" for="ch" forName="Child1" refType="h" fact="0.3124"/>
            </dgm:constrLst>
          </dgm:else>
        </dgm:choose>
      </dgm:else>
    </dgm:choose>
    <dgm:forEach name="wrapper" axis="self" ptType="parTrans">
      <dgm:forEach name="accentRepeat" axis="self">
        <dgm:layoutNode name="Accent" styleLbl="node1">
          <dgm:alg type="sp"/>
          <dgm:choose name="Name28">
            <dgm:if name="Name29" axis="followSib" ptType="node" func="cnt" op="equ" val="0">
              <dgm:shape xmlns:r="http://schemas.openxmlformats.org/officeDocument/2006/relationships" type="ellipse" r:blip="">
                <dgm:adjLst/>
              </dgm:shape>
            </dgm:if>
            <dgm:else name="Name30">
              <dgm:choose name="Name31">
                <dgm:if name="Name32" axis="precedSib" ptType="node" func="cnt" op="equ" val="10">
                  <dgm:shape xmlns:r="http://schemas.openxmlformats.org/officeDocument/2006/relationships" type="ellipse" r:blip="">
                    <dgm:adjLst/>
                  </dgm:shape>
                </dgm:if>
                <dgm:else name="Name33">
                  <dgm:choose name="Name34">
                    <dgm:if name="Name35" func="var" arg="dir" op="equ" val="norm">
                      <dgm:shape xmlns:r="http://schemas.openxmlformats.org/officeDocument/2006/relationships" rot="45" type="teardrop" r:blip="">
                        <dgm:adjLst>
                          <dgm:adj idx="1" val="1"/>
                        </dgm:adjLst>
                      </dgm:shape>
                    </dgm:if>
                    <dgm:else name="Name36">
                      <dgm:shape xmlns:r="http://schemas.openxmlformats.org/officeDocument/2006/relationships" rot="225" type="teardrop" r:blip="">
                        <dgm:adjLst>
                          <dgm:adj idx="1" val="1"/>
                        </dgm:adjLst>
                      </dgm:shape>
                    </dgm:else>
                  </dgm:choose>
                </dgm:else>
              </dgm:choose>
            </dgm:else>
          </dgm:choose>
          <dgm:presOf/>
        </dgm:layoutNode>
      </dgm:forEach>
      <dgm:forEach name="parentBackgroundRepeat" axis="self">
        <dgm:layoutNode name="ParentBackground" styleLbl="fgAcc1">
          <dgm:alg type="sp"/>
          <dgm:shape xmlns:r="http://schemas.openxmlformats.org/officeDocument/2006/relationships" type="ellipse" r:blip="">
            <dgm:adjLst/>
          </dgm:shape>
          <dgm:presOf axis="self" ptType="node"/>
        </dgm:layoutNode>
      </dgm:forEach>
    </dgm:forEach>
    <dgm:forEach name="Name37" axis="ch" ptType="node" st="11" cnt="1">
      <dgm:layoutNode name="Accent11">
        <dgm:alg type="sp"/>
        <dgm:shape xmlns:r="http://schemas.openxmlformats.org/officeDocument/2006/relationships" r:blip="">
          <dgm:adjLst/>
        </dgm:shape>
        <dgm:presOf/>
        <dgm:constrLst/>
        <dgm:forEach name="Name38" ref="accentRepeat"/>
      </dgm:layoutNode>
      <dgm:layoutNode name="ParentBackground11">
        <dgm:alg type="sp"/>
        <dgm:shape xmlns:r="http://schemas.openxmlformats.org/officeDocument/2006/relationships" r:blip="">
          <dgm:adjLst/>
        </dgm:shape>
        <dgm:presOf/>
        <dgm:forEach name="Name39" ref="parentBackgroundRepeat"/>
      </dgm:layoutNode>
      <dgm:choose name="Name40">
        <dgm:if name="Name41" axis="ch" ptType="node" func="cnt" op="gte" val="1">
          <dgm:layoutNode name="Child11"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2"/>
      </dgm:choose>
      <dgm:layoutNode name="Parent11"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43" axis="ch" ptType="node" st="10" cnt="1">
      <dgm:layoutNode name="Accent10">
        <dgm:alg type="sp"/>
        <dgm:shape xmlns:r="http://schemas.openxmlformats.org/officeDocument/2006/relationships" r:blip="">
          <dgm:adjLst/>
        </dgm:shape>
        <dgm:presOf/>
        <dgm:constrLst/>
        <dgm:forEach name="Name44" ref="accentRepeat"/>
      </dgm:layoutNode>
      <dgm:layoutNode name="ParentBackground10">
        <dgm:alg type="sp"/>
        <dgm:shape xmlns:r="http://schemas.openxmlformats.org/officeDocument/2006/relationships" r:blip="">
          <dgm:adjLst/>
        </dgm:shape>
        <dgm:presOf/>
        <dgm:forEach name="Name45" ref="parentBackgroundRepeat"/>
      </dgm:layoutNode>
      <dgm:choose name="Name46">
        <dgm:if name="Name47" axis="ch" ptType="node" func="cnt" op="gte" val="1">
          <dgm:layoutNode name="Child10"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8"/>
      </dgm:choose>
      <dgm:layoutNode name="Parent10"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49" axis="ch" ptType="node" st="9" cnt="1">
      <dgm:layoutNode name="Accent9">
        <dgm:alg type="sp"/>
        <dgm:shape xmlns:r="http://schemas.openxmlformats.org/officeDocument/2006/relationships" r:blip="">
          <dgm:adjLst/>
        </dgm:shape>
        <dgm:presOf/>
        <dgm:constrLst/>
        <dgm:forEach name="Name50" ref="accentRepeat"/>
      </dgm:layoutNode>
      <dgm:layoutNode name="ParentBackground9">
        <dgm:alg type="sp"/>
        <dgm:shape xmlns:r="http://schemas.openxmlformats.org/officeDocument/2006/relationships" r:blip="">
          <dgm:adjLst/>
        </dgm:shape>
        <dgm:presOf/>
        <dgm:forEach name="Name51" ref="parentBackgroundRepeat"/>
      </dgm:layoutNode>
      <dgm:choose name="Name52">
        <dgm:if name="Name53" axis="ch" ptType="node" func="cnt" op="gte" val="1">
          <dgm:layoutNode name="Child9"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4"/>
      </dgm:choose>
      <dgm:layoutNode name="Parent9"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55" axis="ch" ptType="node" st="8" cnt="1">
      <dgm:layoutNode name="Accent8">
        <dgm:alg type="sp"/>
        <dgm:shape xmlns:r="http://schemas.openxmlformats.org/officeDocument/2006/relationships" r:blip="">
          <dgm:adjLst/>
        </dgm:shape>
        <dgm:presOf/>
        <dgm:constrLst/>
        <dgm:forEach name="Name56" ref="accentRepeat"/>
      </dgm:layoutNode>
      <dgm:layoutNode name="ParentBackground8">
        <dgm:alg type="sp"/>
        <dgm:shape xmlns:r="http://schemas.openxmlformats.org/officeDocument/2006/relationships" r:blip="">
          <dgm:adjLst/>
        </dgm:shape>
        <dgm:presOf/>
        <dgm:forEach name="Name57" ref="parentBackgroundRepeat"/>
      </dgm:layoutNode>
      <dgm:choose name="Name58">
        <dgm:if name="Name59" axis="ch" ptType="node" func="cnt" op="gte" val="1">
          <dgm:layoutNode name="Child8"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0"/>
      </dgm:choose>
      <dgm:layoutNode name="Parent8"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61" axis="ch" ptType="node" st="7" cnt="1">
      <dgm:layoutNode name="Accent7">
        <dgm:alg type="sp"/>
        <dgm:shape xmlns:r="http://schemas.openxmlformats.org/officeDocument/2006/relationships" r:blip="">
          <dgm:adjLst/>
        </dgm:shape>
        <dgm:presOf/>
        <dgm:constrLst/>
        <dgm:forEach name="Name62" ref="accentRepeat"/>
      </dgm:layoutNode>
      <dgm:layoutNode name="ParentBackground7">
        <dgm:alg type="sp"/>
        <dgm:shape xmlns:r="http://schemas.openxmlformats.org/officeDocument/2006/relationships" r:blip="">
          <dgm:adjLst/>
        </dgm:shape>
        <dgm:presOf/>
        <dgm:forEach name="Name63" ref="parentBackgroundRepeat"/>
      </dgm:layoutNode>
      <dgm:choose name="Name64">
        <dgm:if name="Name65" axis="ch" ptType="node" func="cnt" op="gte" val="1">
          <dgm:layoutNode name="Child7"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6"/>
      </dgm:choose>
      <dgm:layoutNode name="Parent7"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67" axis="ch" ptType="node" st="6" cnt="1">
      <dgm:layoutNode name="Accent6">
        <dgm:alg type="sp"/>
        <dgm:shape xmlns:r="http://schemas.openxmlformats.org/officeDocument/2006/relationships" r:blip="">
          <dgm:adjLst/>
        </dgm:shape>
        <dgm:presOf/>
        <dgm:constrLst/>
        <dgm:forEach name="Name68" ref="accentRepeat"/>
      </dgm:layoutNode>
      <dgm:layoutNode name="ParentBackground6">
        <dgm:alg type="sp"/>
        <dgm:shape xmlns:r="http://schemas.openxmlformats.org/officeDocument/2006/relationships" r:blip="">
          <dgm:adjLst/>
        </dgm:shape>
        <dgm:presOf/>
        <dgm:forEach name="Name69" ref="parentBackgroundRepeat"/>
      </dgm:layoutNode>
      <dgm:choose name="Name70">
        <dgm:if name="Name71" axis="ch" ptType="node" func="cnt" op="gte" val="1">
          <dgm:layoutNode name="Child6"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2"/>
      </dgm:choose>
      <dgm:layoutNode name="Parent6"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73" axis="ch" ptType="node" st="5" cnt="1">
      <dgm:layoutNode name="Accent5">
        <dgm:alg type="sp"/>
        <dgm:shape xmlns:r="http://schemas.openxmlformats.org/officeDocument/2006/relationships" r:blip="">
          <dgm:adjLst/>
        </dgm:shape>
        <dgm:presOf/>
        <dgm:constrLst/>
        <dgm:forEach name="Name74" ref="accentRepeat"/>
      </dgm:layoutNode>
      <dgm:layoutNode name="ParentBackground5">
        <dgm:alg type="sp"/>
        <dgm:shape xmlns:r="http://schemas.openxmlformats.org/officeDocument/2006/relationships" r:blip="">
          <dgm:adjLst/>
        </dgm:shape>
        <dgm:presOf/>
        <dgm:forEach name="Name75" ref="parentBackgroundRepeat"/>
      </dgm:layoutNode>
      <dgm:choose name="Name76">
        <dgm:if name="Name77" axis="ch" ptType="node" func="cnt" op="gte" val="1">
          <dgm:layoutNode name="Child5"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8"/>
      </dgm:choose>
      <dgm:layoutNode name="Parent5"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79" axis="ch" ptType="node" st="4" cnt="1">
      <dgm:layoutNode name="Accent4">
        <dgm:alg type="sp"/>
        <dgm:shape xmlns:r="http://schemas.openxmlformats.org/officeDocument/2006/relationships" r:blip="">
          <dgm:adjLst/>
        </dgm:shape>
        <dgm:presOf/>
        <dgm:constrLst/>
        <dgm:forEach name="Name80" ref="accentRepeat"/>
      </dgm:layoutNode>
      <dgm:layoutNode name="ParentBackground4">
        <dgm:alg type="sp"/>
        <dgm:shape xmlns:r="http://schemas.openxmlformats.org/officeDocument/2006/relationships" r:blip="">
          <dgm:adjLst/>
        </dgm:shape>
        <dgm:presOf/>
        <dgm:forEach name="Name81" ref="parentBackgroundRepeat"/>
      </dgm:layoutNode>
      <dgm:choose name="Name82">
        <dgm:if name="Name83" axis="ch" ptType="node" func="cnt" op="gte" val="1">
          <dgm:layoutNode name="Child4"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4"/>
      </dgm:choose>
      <dgm:layoutNode name="Parent4"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85" axis="ch" ptType="node" st="3" cnt="1">
      <dgm:layoutNode name="Accent3">
        <dgm:alg type="sp"/>
        <dgm:shape xmlns:r="http://schemas.openxmlformats.org/officeDocument/2006/relationships" r:blip="">
          <dgm:adjLst/>
        </dgm:shape>
        <dgm:presOf/>
        <dgm:constrLst/>
        <dgm:forEach name="Name86" ref="accentRepeat"/>
      </dgm:layoutNode>
      <dgm:layoutNode name="ParentBackground3">
        <dgm:alg type="sp"/>
        <dgm:shape xmlns:r="http://schemas.openxmlformats.org/officeDocument/2006/relationships" r:blip="">
          <dgm:adjLst/>
        </dgm:shape>
        <dgm:presOf/>
        <dgm:forEach name="Name87" ref="parentBackgroundRepeat"/>
      </dgm:layoutNode>
      <dgm:choose name="Name88">
        <dgm:if name="Name89" axis="ch" ptType="node" func="cnt" op="gte" val="1">
          <dgm:layoutNode name="Child3"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90"/>
      </dgm:choose>
      <dgm:layoutNode name="Parent3"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91" axis="ch" ptType="node" st="2" cnt="1">
      <dgm:layoutNode name="Accent2">
        <dgm:alg type="sp"/>
        <dgm:shape xmlns:r="http://schemas.openxmlformats.org/officeDocument/2006/relationships" r:blip="">
          <dgm:adjLst/>
        </dgm:shape>
        <dgm:presOf/>
        <dgm:constrLst/>
        <dgm:forEach name="Name92" ref="accentRepeat"/>
      </dgm:layoutNode>
      <dgm:layoutNode name="ParentBackground2" styleLbl="fgAcc1">
        <dgm:alg type="sp"/>
        <dgm:shape xmlns:r="http://schemas.openxmlformats.org/officeDocument/2006/relationships" r:blip="">
          <dgm:adjLst/>
        </dgm:shape>
        <dgm:presOf/>
        <dgm:forEach name="Name93" ref="parentBackgroundRepeat"/>
      </dgm:layoutNode>
      <dgm:choose name="Name94">
        <dgm:if name="Name95" axis="ch" ptType="node" func="cnt" op="gte" val="1">
          <dgm:layoutNode name="Child2"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96"/>
      </dgm:choose>
      <dgm:layoutNode name="Parent2"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97" axis="ch" ptType="node" cnt="1">
      <dgm:layoutNode name="Accent1">
        <dgm:alg type="sp"/>
        <dgm:shape xmlns:r="http://schemas.openxmlformats.org/officeDocument/2006/relationships" r:blip="">
          <dgm:adjLst/>
        </dgm:shape>
        <dgm:presOf/>
        <dgm:constrLst/>
        <dgm:forEach name="Name98" ref="accentRepeat"/>
      </dgm:layoutNode>
      <dgm:layoutNode name="ParentBackground1">
        <dgm:alg type="sp"/>
        <dgm:shape xmlns:r="http://schemas.openxmlformats.org/officeDocument/2006/relationships" r:blip="">
          <dgm:adjLst/>
        </dgm:shape>
        <dgm:presOf/>
        <dgm:forEach name="Name99" ref="parentBackgroundRepeat"/>
      </dgm:layoutNode>
      <dgm:choose name="Name100">
        <dgm:if name="Name101" axis="ch" ptType="node" func="cnt" op="gte" val="1">
          <dgm:layoutNode name="Child1"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02"/>
      </dgm:choose>
      <dgm:layoutNode name="Parent1"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sz="quarter" idx="1"/>
          </p:nvPr>
        </p:nvSpPr>
        <p:spPr>
          <a:xfrm>
            <a:off x="3855838" y="0"/>
            <a:ext cx="2949787" cy="496967"/>
          </a:xfrm>
          <a:prstGeom prst="rect">
            <a:avLst/>
          </a:prstGeom>
        </p:spPr>
        <p:txBody>
          <a:bodyPr vert="horz" lIns="91440" tIns="45720" rIns="91440" bIns="45720" rtlCol="0"/>
          <a:lstStyle>
            <a:lvl1pPr algn="r">
              <a:defRPr sz="1200"/>
            </a:lvl1pPr>
          </a:lstStyle>
          <a:p>
            <a:fld id="{6AB9BDD4-85FA-5244-A9E0-FDB84974B7DF}" type="datetimeFigureOut">
              <a:t>22/03/2017</a:t>
            </a:fld>
            <a:endParaRPr lang="nl-NL"/>
          </a:p>
        </p:txBody>
      </p:sp>
      <p:sp>
        <p:nvSpPr>
          <p:cNvPr id="4" name="Tijdelijke aanduiding voor voettekst 3"/>
          <p:cNvSpPr>
            <a:spLocks noGrp="1"/>
          </p:cNvSpPr>
          <p:nvPr>
            <p:ph type="ftr" sz="quarter" idx="2"/>
          </p:nvPr>
        </p:nvSpPr>
        <p:spPr>
          <a:xfrm>
            <a:off x="0" y="9440646"/>
            <a:ext cx="2949787" cy="49696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p:cNvSpPr>
            <a:spLocks noGrp="1"/>
          </p:cNvSpPr>
          <p:nvPr>
            <p:ph type="sldNum" sz="quarter" idx="3"/>
          </p:nvPr>
        </p:nvSpPr>
        <p:spPr>
          <a:xfrm>
            <a:off x="3855838" y="9440646"/>
            <a:ext cx="2949787" cy="496967"/>
          </a:xfrm>
          <a:prstGeom prst="rect">
            <a:avLst/>
          </a:prstGeom>
        </p:spPr>
        <p:txBody>
          <a:bodyPr vert="horz" lIns="91440" tIns="45720" rIns="91440" bIns="45720" rtlCol="0" anchor="b"/>
          <a:lstStyle>
            <a:lvl1pPr algn="r">
              <a:defRPr sz="1200"/>
            </a:lvl1pPr>
          </a:lstStyle>
          <a:p>
            <a:fld id="{9E7A35CB-7719-BC41-A3E0-C846161C5E84}" type="slidenum">
              <a:t>‹#›</a:t>
            </a:fld>
            <a:endParaRPr lang="nl-NL"/>
          </a:p>
        </p:txBody>
      </p:sp>
    </p:spTree>
    <p:extLst>
      <p:ext uri="{BB962C8B-B14F-4D97-AF65-F5344CB8AC3E}">
        <p14:creationId xmlns:p14="http://schemas.microsoft.com/office/powerpoint/2010/main" val="261807403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F3A8B653-BF25-114F-8A3C-2D1A23550CAA}" type="datetimeFigureOut">
              <a:t>22/03/2017</a:t>
            </a:fld>
            <a:endParaRPr lang="nl-NL"/>
          </a:p>
        </p:txBody>
      </p:sp>
      <p:sp>
        <p:nvSpPr>
          <p:cNvPr id="4" name="Tijdelijke aanduiding voor dia-afbeelding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0720" y="4721186"/>
            <a:ext cx="5445760" cy="4472702"/>
          </a:xfrm>
          <a:prstGeom prst="rect">
            <a:avLst/>
          </a:prstGeom>
        </p:spPr>
        <p:txBody>
          <a:bodyPr vert="horz" lIns="91440" tIns="45720" rIns="91440" bIns="45720" rtlCol="0">
            <a:normAutofit/>
          </a:bodyPr>
          <a:lstStyle/>
          <a:p>
            <a:pPr lvl="0"/>
            <a:r>
              <a:rPr lang="nl-BE"/>
              <a:t>Klik om de tekststijl van het model te bewerken</a:t>
            </a:r>
          </a:p>
          <a:p>
            <a:pPr lvl="1"/>
            <a:r>
              <a:rPr lang="nl-BE"/>
              <a:t>Tweede niveau</a:t>
            </a:r>
          </a:p>
          <a:p>
            <a:pPr lvl="2"/>
            <a:r>
              <a:rPr lang="nl-BE"/>
              <a:t>Derde niveau</a:t>
            </a:r>
          </a:p>
          <a:p>
            <a:pPr lvl="3"/>
            <a:r>
              <a:rPr lang="nl-BE"/>
              <a:t>Vierde niveau</a:t>
            </a:r>
          </a:p>
          <a:p>
            <a:pPr lvl="4"/>
            <a:r>
              <a:rPr lang="nl-BE"/>
              <a:t>Vijfde niveau</a:t>
            </a:r>
            <a:endParaRPr lang="nl-NL"/>
          </a:p>
        </p:txBody>
      </p:sp>
      <p:sp>
        <p:nvSpPr>
          <p:cNvPr id="6" name="Tijdelijke aanduiding voor voettekst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72C9CD15-DFF4-A94F-8509-70594D0B77D2}" type="slidenum">
              <a:t>‹#›</a:t>
            </a:fld>
            <a:endParaRPr lang="nl-NL"/>
          </a:p>
        </p:txBody>
      </p:sp>
    </p:spTree>
    <p:extLst>
      <p:ext uri="{BB962C8B-B14F-4D97-AF65-F5344CB8AC3E}">
        <p14:creationId xmlns:p14="http://schemas.microsoft.com/office/powerpoint/2010/main" val="4086280422"/>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nl-BE" dirty="0"/>
              <a:t>-Deel</a:t>
            </a:r>
            <a:r>
              <a:rPr lang="nl-BE" baseline="0" dirty="0"/>
              <a:t> het team op in groepjes van 4/5 (andere samenstelling voor de afwisseling)</a:t>
            </a:r>
          </a:p>
          <a:p>
            <a:r>
              <a:rPr lang="nl-BE" dirty="0"/>
              <a:t>-Wijs</a:t>
            </a:r>
            <a:r>
              <a:rPr lang="nl-BE" baseline="0" dirty="0"/>
              <a:t> de stakeholders toe aan de verschillende groepjes</a:t>
            </a:r>
          </a:p>
          <a:p>
            <a:pPr marL="171450" indent="-171450">
              <a:buFontTx/>
              <a:buChar char="-"/>
            </a:pPr>
            <a:r>
              <a:rPr lang="nl-BE" baseline="0" dirty="0"/>
              <a:t>Elk groepje bereidt voor (20-25’)</a:t>
            </a:r>
          </a:p>
          <a:p>
            <a:pPr marL="171450" indent="-171450">
              <a:buFontTx/>
              <a:buChar char="-"/>
            </a:pPr>
            <a:r>
              <a:rPr lang="nl-BE" baseline="0" dirty="0"/>
              <a:t>Elk groepje presenteert + discussie (totaal 20-25’)</a:t>
            </a:r>
            <a:endParaRPr lang="nl-BE" dirty="0"/>
          </a:p>
        </p:txBody>
      </p:sp>
      <p:sp>
        <p:nvSpPr>
          <p:cNvPr id="4" name="Slide Number Placeholder 3"/>
          <p:cNvSpPr>
            <a:spLocks noGrp="1"/>
          </p:cNvSpPr>
          <p:nvPr>
            <p:ph type="sldNum" sz="quarter" idx="10"/>
          </p:nvPr>
        </p:nvSpPr>
        <p:spPr/>
        <p:txBody>
          <a:bodyPr/>
          <a:lstStyle/>
          <a:p>
            <a:fld id="{72C9CD15-DFF4-A94F-8509-70594D0B77D2}" type="slidenum">
              <a:rPr lang="nl-BE" smtClean="0">
                <a:solidFill>
                  <a:prstClr val="black"/>
                </a:solidFill>
              </a:rPr>
              <a:pPr/>
              <a:t>22</a:t>
            </a:fld>
            <a:endParaRPr lang="nl-BE">
              <a:solidFill>
                <a:prstClr val="black"/>
              </a:solidFill>
            </a:endParaRPr>
          </a:p>
        </p:txBody>
      </p:sp>
    </p:spTree>
    <p:extLst>
      <p:ext uri="{BB962C8B-B14F-4D97-AF65-F5344CB8AC3E}">
        <p14:creationId xmlns:p14="http://schemas.microsoft.com/office/powerpoint/2010/main" val="103500391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 Id="rId5" Type="http://schemas.openxmlformats.org/officeDocument/2006/relationships/image" Target="../media/image5.jpeg"/><Relationship Id="rId4" Type="http://schemas.openxmlformats.org/officeDocument/2006/relationships/image" Target="../media/image4.jpeg"/></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dia">
    <p:spTree>
      <p:nvGrpSpPr>
        <p:cNvPr id="1" name=""/>
        <p:cNvGrpSpPr/>
        <p:nvPr/>
      </p:nvGrpSpPr>
      <p:grpSpPr>
        <a:xfrm>
          <a:off x="0" y="0"/>
          <a:ext cx="0" cy="0"/>
          <a:chOff x="0" y="0"/>
          <a:chExt cx="0" cy="0"/>
        </a:xfrm>
      </p:grpSpPr>
      <p:grpSp>
        <p:nvGrpSpPr>
          <p:cNvPr id="7" name="Groeperen 6"/>
          <p:cNvGrpSpPr/>
          <p:nvPr userDrawn="1"/>
        </p:nvGrpSpPr>
        <p:grpSpPr>
          <a:xfrm>
            <a:off x="640844" y="4793484"/>
            <a:ext cx="2472304" cy="754380"/>
            <a:chOff x="685800" y="5715000"/>
            <a:chExt cx="2747004" cy="838200"/>
          </a:xfrm>
        </p:grpSpPr>
        <p:pic>
          <p:nvPicPr>
            <p:cNvPr id="8" name="Afbeelding 7" descr="FS-symbooltjes.jpg"/>
            <p:cNvPicPr>
              <a:picLocks noChangeAspect="1"/>
            </p:cNvPicPr>
            <p:nvPr userDrawn="1"/>
          </p:nvPicPr>
          <p:blipFill>
            <a:blip r:embed="rId2" cstate="email">
              <a:grayscl/>
              <a:lum/>
              <a:alphaModFix amt="40000"/>
              <a:extLst>
                <a:ext uri="{28A0092B-C50C-407E-A947-70E740481C1C}">
                  <a14:useLocalDpi xmlns:a14="http://schemas.microsoft.com/office/drawing/2010/main"/>
                </a:ext>
              </a:extLst>
            </a:blip>
            <a:srcRect/>
            <a:stretch>
              <a:fillRect/>
            </a:stretch>
          </p:blipFill>
          <p:spPr>
            <a:xfrm>
              <a:off x="685800" y="5715000"/>
              <a:ext cx="866785" cy="831215"/>
            </a:xfrm>
            <a:prstGeom prst="rect">
              <a:avLst/>
            </a:prstGeom>
          </p:spPr>
        </p:pic>
        <p:pic>
          <p:nvPicPr>
            <p:cNvPr id="9" name="Afbeelding 8" descr="FS-symbooltjes.jpg"/>
            <p:cNvPicPr>
              <a:picLocks noChangeAspect="1"/>
            </p:cNvPicPr>
            <p:nvPr userDrawn="1"/>
          </p:nvPicPr>
          <p:blipFill>
            <a:blip r:embed="rId3" cstate="email">
              <a:grayscl/>
              <a:lum/>
              <a:alphaModFix amt="40000"/>
              <a:extLst>
                <a:ext uri="{28A0092B-C50C-407E-A947-70E740481C1C}">
                  <a14:useLocalDpi xmlns:a14="http://schemas.microsoft.com/office/drawing/2010/main"/>
                </a:ext>
              </a:extLst>
            </a:blip>
            <a:srcRect/>
            <a:stretch>
              <a:fillRect/>
            </a:stretch>
          </p:blipFill>
          <p:spPr>
            <a:xfrm>
              <a:off x="1666890" y="5721985"/>
              <a:ext cx="800095" cy="831215"/>
            </a:xfrm>
            <a:prstGeom prst="rect">
              <a:avLst/>
            </a:prstGeom>
          </p:spPr>
        </p:pic>
        <p:pic>
          <p:nvPicPr>
            <p:cNvPr id="10" name="Afbeelding 9" descr="FS-symbooltjes.jpg"/>
            <p:cNvPicPr>
              <a:picLocks noChangeAspect="1"/>
            </p:cNvPicPr>
            <p:nvPr userDrawn="1"/>
          </p:nvPicPr>
          <p:blipFill>
            <a:blip r:embed="rId4" cstate="email">
              <a:grayscl/>
              <a:lum/>
              <a:alphaModFix amt="40000"/>
              <a:extLst>
                <a:ext uri="{28A0092B-C50C-407E-A947-70E740481C1C}">
                  <a14:useLocalDpi xmlns:a14="http://schemas.microsoft.com/office/drawing/2010/main"/>
                </a:ext>
              </a:extLst>
            </a:blip>
            <a:srcRect/>
            <a:stretch>
              <a:fillRect/>
            </a:stretch>
          </p:blipFill>
          <p:spPr>
            <a:xfrm>
              <a:off x="2619385" y="5715000"/>
              <a:ext cx="813419" cy="831215"/>
            </a:xfrm>
            <a:prstGeom prst="rect">
              <a:avLst/>
            </a:prstGeom>
          </p:spPr>
        </p:pic>
      </p:grpSp>
      <p:sp>
        <p:nvSpPr>
          <p:cNvPr id="2" name="Titel 1"/>
          <p:cNvSpPr>
            <a:spLocks noGrp="1"/>
          </p:cNvSpPr>
          <p:nvPr>
            <p:ph type="ctrTitle"/>
          </p:nvPr>
        </p:nvSpPr>
        <p:spPr>
          <a:xfrm>
            <a:off x="685800" y="1213707"/>
            <a:ext cx="7772400" cy="2386744"/>
          </a:xfrm>
        </p:spPr>
        <p:txBody>
          <a:bodyPr anchor="b" anchorCtr="0">
            <a:normAutofit/>
          </a:bodyPr>
          <a:lstStyle>
            <a:lvl1pPr>
              <a:defRPr sz="6000"/>
            </a:lvl1pPr>
          </a:lstStyle>
          <a:p>
            <a:r>
              <a:rPr lang="nl-BE"/>
              <a:t>Titelstijl van model bewerken</a:t>
            </a:r>
            <a:endParaRPr lang="nl-NL"/>
          </a:p>
        </p:txBody>
      </p:sp>
      <p:sp>
        <p:nvSpPr>
          <p:cNvPr id="3" name="Subtitel 2"/>
          <p:cNvSpPr>
            <a:spLocks noGrp="1"/>
          </p:cNvSpPr>
          <p:nvPr>
            <p:ph type="subTitle" idx="1" hasCustomPrompt="1"/>
          </p:nvPr>
        </p:nvSpPr>
        <p:spPr>
          <a:xfrm>
            <a:off x="685800" y="3717630"/>
            <a:ext cx="7772400" cy="1036051"/>
          </a:xfrm>
        </p:spPr>
        <p:txBody>
          <a:bodyPr>
            <a:normAutofit/>
          </a:bodyPr>
          <a:lstStyle>
            <a:lvl1pPr marL="0" indent="0" algn="l">
              <a:buNone/>
              <a:defRPr sz="2800" b="1" i="1">
                <a:solidFill>
                  <a:srgbClr val="52B62C"/>
                </a:solidFill>
                <a:latin typeface="Helvetica Neue"/>
                <a:cs typeface="Helvetica Neue"/>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BE"/>
              <a:t>Ondertitel</a:t>
            </a:r>
            <a:endParaRPr lang="nl-NL"/>
          </a:p>
        </p:txBody>
      </p:sp>
      <p:pic>
        <p:nvPicPr>
          <p:cNvPr id="13" name="FS.jpg"/>
          <p:cNvPicPr/>
          <p:nvPr userDrawn="1"/>
        </p:nvPicPr>
        <p:blipFill>
          <a:blip r:embed="rId5" cstate="email">
            <a:extLst>
              <a:ext uri="{28A0092B-C50C-407E-A947-70E740481C1C}">
                <a14:useLocalDpi xmlns:a14="http://schemas.microsoft.com/office/drawing/2010/main"/>
              </a:ext>
            </a:extLst>
          </a:blip>
          <a:srcRect/>
          <a:stretch>
            <a:fillRect/>
          </a:stretch>
        </p:blipFill>
        <p:spPr>
          <a:xfrm>
            <a:off x="6500443" y="5257800"/>
            <a:ext cx="2110157" cy="1348147"/>
          </a:xfrm>
          <a:prstGeom prst="rect">
            <a:avLst/>
          </a:prstGeom>
          <a:ln w="12700">
            <a:miter lim="400000"/>
          </a:ln>
        </p:spPr>
      </p:pic>
      <p:sp>
        <p:nvSpPr>
          <p:cNvPr id="17" name="Tijdelijke aanduiding voor inhoud 16"/>
          <p:cNvSpPr>
            <a:spLocks noGrp="1"/>
          </p:cNvSpPr>
          <p:nvPr>
            <p:ph sz="quarter" idx="10" hasCustomPrompt="1"/>
          </p:nvPr>
        </p:nvSpPr>
        <p:spPr>
          <a:xfrm>
            <a:off x="685800" y="5548313"/>
            <a:ext cx="5814643" cy="1057275"/>
          </a:xfrm>
        </p:spPr>
        <p:txBody>
          <a:bodyPr>
            <a:normAutofit/>
          </a:bodyPr>
          <a:lstStyle>
            <a:lvl1pPr>
              <a:buFont typeface="Arial"/>
              <a:buNone/>
              <a:defRPr sz="2000" b="0" i="0" baseline="0">
                <a:solidFill>
                  <a:srgbClr val="595959"/>
                </a:solidFill>
                <a:latin typeface="Helvetica Neue Light"/>
                <a:cs typeface="Helvetica Neue Light"/>
              </a:defRPr>
            </a:lvl1pPr>
          </a:lstStyle>
          <a:p>
            <a:pPr lvl="0"/>
            <a:r>
              <a:rPr lang="nl-BE"/>
              <a:t>Naam - Datum - Locatie</a:t>
            </a:r>
            <a:endParaRPr lang="nl-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7522201" cy="1143000"/>
          </a:xfrm>
        </p:spPr>
        <p:txBody>
          <a:bodyPr/>
          <a:lstStyle/>
          <a:p>
            <a:r>
              <a:rPr lang="nl-BE"/>
              <a:t>Titelstijl van model bewerken</a:t>
            </a:r>
            <a:endParaRPr lang="nl-NL"/>
          </a:p>
        </p:txBody>
      </p:sp>
      <p:sp>
        <p:nvSpPr>
          <p:cNvPr id="3" name="Tijdelijke aanduiding voor inhoud 2"/>
          <p:cNvSpPr>
            <a:spLocks noGrp="1"/>
          </p:cNvSpPr>
          <p:nvPr>
            <p:ph idx="1" hasCustomPrompt="1"/>
          </p:nvPr>
        </p:nvSpPr>
        <p:spPr>
          <a:xfrm>
            <a:off x="457200" y="1600200"/>
            <a:ext cx="8229600" cy="4525963"/>
          </a:xfrm>
        </p:spPr>
        <p:txBody>
          <a:bodyPr/>
          <a:lstStyle>
            <a:lvl1pPr>
              <a:defRPr baseline="0"/>
            </a:lvl1pPr>
          </a:lstStyle>
          <a:p>
            <a:pPr lvl="0"/>
            <a:r>
              <a:rPr lang="nl-BE"/>
              <a:t>Eerste niveau</a:t>
            </a:r>
          </a:p>
          <a:p>
            <a:pPr lvl="1"/>
            <a:r>
              <a:rPr lang="nl-BE"/>
              <a:t>Tweede niveau</a:t>
            </a:r>
          </a:p>
          <a:p>
            <a:pPr lvl="2"/>
            <a:r>
              <a:rPr lang="nl-BE"/>
              <a:t>Derde niveau</a:t>
            </a:r>
          </a:p>
          <a:p>
            <a:pPr lvl="3"/>
            <a:r>
              <a:rPr lang="nl-BE"/>
              <a:t>Vierde niveau</a:t>
            </a:r>
          </a:p>
        </p:txBody>
      </p:sp>
      <p:pic>
        <p:nvPicPr>
          <p:cNvPr id="7" name="Afbeelding 6" descr="FS ster.jpg"/>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8122920" y="304800"/>
            <a:ext cx="792480" cy="706120"/>
          </a:xfrm>
          <a:prstGeom prst="rect">
            <a:avLst/>
          </a:prstGeom>
        </p:spPr>
      </p:pic>
      <p:sp>
        <p:nvSpPr>
          <p:cNvPr id="8" name="Tijdelijke aanduiding voor dianummer 6"/>
          <p:cNvSpPr>
            <a:spLocks noGrp="1"/>
          </p:cNvSpPr>
          <p:nvPr>
            <p:ph type="sldNum" sz="quarter" idx="4"/>
          </p:nvPr>
        </p:nvSpPr>
        <p:spPr>
          <a:xfrm>
            <a:off x="6553200" y="6356350"/>
            <a:ext cx="2133600" cy="365125"/>
          </a:xfrm>
          <a:custGeom>
            <a:avLst/>
            <a:gdLst>
              <a:gd name="connsiteX0" fmla="*/ 0 w 2133600"/>
              <a:gd name="connsiteY0" fmla="*/ 0 h 365125"/>
              <a:gd name="connsiteX1" fmla="*/ 2133600 w 2133600"/>
              <a:gd name="connsiteY1" fmla="*/ 0 h 365125"/>
              <a:gd name="connsiteX2" fmla="*/ 2133600 w 2133600"/>
              <a:gd name="connsiteY2" fmla="*/ 365125 h 365125"/>
              <a:gd name="connsiteX3" fmla="*/ 0 w 2133600"/>
              <a:gd name="connsiteY3" fmla="*/ 365125 h 365125"/>
              <a:gd name="connsiteX4" fmla="*/ 0 w 2133600"/>
              <a:gd name="connsiteY4" fmla="*/ 0 h 3651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33600" h="365125">
                <a:moveTo>
                  <a:pt x="0" y="0"/>
                </a:moveTo>
                <a:lnTo>
                  <a:pt x="2133600" y="0"/>
                </a:lnTo>
                <a:lnTo>
                  <a:pt x="2133600" y="365125"/>
                </a:lnTo>
                <a:lnTo>
                  <a:pt x="0" y="365125"/>
                </a:lnTo>
                <a:lnTo>
                  <a:pt x="0" y="0"/>
                </a:lnTo>
                <a:close/>
              </a:path>
            </a:pathLst>
          </a:custGeom>
        </p:spPr>
        <p:txBody>
          <a:bodyPr vert="horz" lIns="91440" tIns="45720" rIns="91440" bIns="45720" rtlCol="0" anchor="ctr"/>
          <a:lstStyle>
            <a:lvl1pPr algn="r">
              <a:defRPr sz="1400">
                <a:solidFill>
                  <a:srgbClr val="52B62C"/>
                </a:solidFill>
                <a:latin typeface="Helvetica Neue"/>
                <a:cs typeface="Helvetica Neue"/>
              </a:defRPr>
            </a:lvl1pPr>
          </a:lstStyle>
          <a:p>
            <a:fld id="{9331019C-3939-5F43-B75D-CFD4E736BA37}" type="slidenum">
              <a:rPr lang="nl-NL"/>
              <a:pPr/>
              <a:t>‹#›</a:t>
            </a:fld>
            <a:endParaRPr lang="nl-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ee objecten">
    <p:spTree>
      <p:nvGrpSpPr>
        <p:cNvPr id="1" name=""/>
        <p:cNvGrpSpPr/>
        <p:nvPr/>
      </p:nvGrpSpPr>
      <p:grpSpPr>
        <a:xfrm>
          <a:off x="0" y="0"/>
          <a:ext cx="0" cy="0"/>
          <a:chOff x="0" y="0"/>
          <a:chExt cx="0" cy="0"/>
        </a:xfrm>
      </p:grpSpPr>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BE"/>
              <a:t>Klik om de tekststijl van het model te bewerken</a:t>
            </a:r>
          </a:p>
          <a:p>
            <a:pPr lvl="1"/>
            <a:r>
              <a:rPr lang="nl-BE"/>
              <a:t>Tweede niveau</a:t>
            </a:r>
          </a:p>
          <a:p>
            <a:pPr lvl="2"/>
            <a:r>
              <a:rPr lang="nl-BE"/>
              <a:t>Derde niveau</a:t>
            </a:r>
          </a:p>
          <a:p>
            <a:pPr lvl="3"/>
            <a:r>
              <a:rPr lang="nl-BE"/>
              <a:t>Vierde niveau</a:t>
            </a:r>
          </a:p>
          <a:p>
            <a:pPr lvl="4"/>
            <a:r>
              <a:rPr lang="nl-BE"/>
              <a:t>Vijfde niveau</a:t>
            </a:r>
            <a:endParaRPr lang="nl-NL"/>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BE"/>
              <a:t>Klik om de tekststijl van het model te bewerken</a:t>
            </a:r>
          </a:p>
          <a:p>
            <a:pPr lvl="1"/>
            <a:r>
              <a:rPr lang="nl-BE"/>
              <a:t>Tweede niveau</a:t>
            </a:r>
          </a:p>
          <a:p>
            <a:pPr lvl="2"/>
            <a:r>
              <a:rPr lang="nl-BE"/>
              <a:t>Derde niveau</a:t>
            </a:r>
          </a:p>
          <a:p>
            <a:pPr lvl="3"/>
            <a:r>
              <a:rPr lang="nl-BE"/>
              <a:t>Vierde niveau</a:t>
            </a:r>
          </a:p>
          <a:p>
            <a:pPr lvl="4"/>
            <a:r>
              <a:rPr lang="nl-BE"/>
              <a:t>Vijfde niveau</a:t>
            </a:r>
            <a:endParaRPr lang="nl-NL"/>
          </a:p>
        </p:txBody>
      </p:sp>
      <p:sp>
        <p:nvSpPr>
          <p:cNvPr id="8" name="Titel 1"/>
          <p:cNvSpPr>
            <a:spLocks noGrp="1"/>
          </p:cNvSpPr>
          <p:nvPr>
            <p:ph type="title"/>
          </p:nvPr>
        </p:nvSpPr>
        <p:spPr>
          <a:xfrm>
            <a:off x="457200" y="274638"/>
            <a:ext cx="7522201" cy="1143000"/>
          </a:xfrm>
        </p:spPr>
        <p:txBody>
          <a:bodyPr/>
          <a:lstStyle/>
          <a:p>
            <a:r>
              <a:rPr lang="nl-BE"/>
              <a:t>Titelstijl van model bewerken</a:t>
            </a:r>
            <a:endParaRPr lang="nl-NL"/>
          </a:p>
        </p:txBody>
      </p:sp>
      <p:pic>
        <p:nvPicPr>
          <p:cNvPr id="9" name="Afbeelding 8" descr="FS ster.jpg"/>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8122920" y="304800"/>
            <a:ext cx="792480" cy="706120"/>
          </a:xfrm>
          <a:prstGeom prst="rect">
            <a:avLst/>
          </a:prstGeom>
        </p:spPr>
      </p:pic>
      <p:sp>
        <p:nvSpPr>
          <p:cNvPr id="10" name="Tijdelijke aanduiding voor dianummer 6"/>
          <p:cNvSpPr>
            <a:spLocks noGrp="1"/>
          </p:cNvSpPr>
          <p:nvPr>
            <p:ph type="sldNum" sz="quarter" idx="4"/>
          </p:nvPr>
        </p:nvSpPr>
        <p:spPr>
          <a:xfrm>
            <a:off x="6553200" y="6356350"/>
            <a:ext cx="2133600" cy="365125"/>
          </a:xfrm>
          <a:custGeom>
            <a:avLst/>
            <a:gdLst>
              <a:gd name="connsiteX0" fmla="*/ 0 w 2133600"/>
              <a:gd name="connsiteY0" fmla="*/ 0 h 365125"/>
              <a:gd name="connsiteX1" fmla="*/ 2133600 w 2133600"/>
              <a:gd name="connsiteY1" fmla="*/ 0 h 365125"/>
              <a:gd name="connsiteX2" fmla="*/ 2133600 w 2133600"/>
              <a:gd name="connsiteY2" fmla="*/ 365125 h 365125"/>
              <a:gd name="connsiteX3" fmla="*/ 0 w 2133600"/>
              <a:gd name="connsiteY3" fmla="*/ 365125 h 365125"/>
              <a:gd name="connsiteX4" fmla="*/ 0 w 2133600"/>
              <a:gd name="connsiteY4" fmla="*/ 0 h 3651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33600" h="365125">
                <a:moveTo>
                  <a:pt x="0" y="0"/>
                </a:moveTo>
                <a:lnTo>
                  <a:pt x="2133600" y="0"/>
                </a:lnTo>
                <a:lnTo>
                  <a:pt x="2133600" y="365125"/>
                </a:lnTo>
                <a:lnTo>
                  <a:pt x="0" y="365125"/>
                </a:lnTo>
                <a:lnTo>
                  <a:pt x="0" y="0"/>
                </a:lnTo>
                <a:close/>
              </a:path>
            </a:pathLst>
          </a:custGeom>
        </p:spPr>
        <p:txBody>
          <a:bodyPr vert="horz" lIns="91440" tIns="45720" rIns="91440" bIns="45720" rtlCol="0" anchor="ctr"/>
          <a:lstStyle>
            <a:lvl1pPr algn="r">
              <a:defRPr sz="1400">
                <a:solidFill>
                  <a:srgbClr val="52B62C"/>
                </a:solidFill>
                <a:latin typeface="Helvetica Neue"/>
                <a:cs typeface="Helvetica Neue"/>
              </a:defRPr>
            </a:lvl1pPr>
          </a:lstStyle>
          <a:p>
            <a:fld id="{9331019C-3939-5F43-B75D-CFD4E736BA37}" type="slidenum">
              <a:rPr lang="nl-NL"/>
              <a:pPr/>
              <a:t>‹#›</a:t>
            </a:fld>
            <a:endParaRPr lang="nl-N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Alleen titel">
    <p:spTree>
      <p:nvGrpSpPr>
        <p:cNvPr id="1" name=""/>
        <p:cNvGrpSpPr/>
        <p:nvPr/>
      </p:nvGrpSpPr>
      <p:grpSpPr>
        <a:xfrm>
          <a:off x="0" y="0"/>
          <a:ext cx="0" cy="0"/>
          <a:chOff x="0" y="0"/>
          <a:chExt cx="0" cy="0"/>
        </a:xfrm>
      </p:grpSpPr>
      <p:sp>
        <p:nvSpPr>
          <p:cNvPr id="6" name="Titel 1"/>
          <p:cNvSpPr>
            <a:spLocks noGrp="1"/>
          </p:cNvSpPr>
          <p:nvPr>
            <p:ph type="title"/>
          </p:nvPr>
        </p:nvSpPr>
        <p:spPr>
          <a:xfrm>
            <a:off x="457200" y="274638"/>
            <a:ext cx="7522201" cy="1143000"/>
          </a:xfrm>
        </p:spPr>
        <p:txBody>
          <a:bodyPr/>
          <a:lstStyle/>
          <a:p>
            <a:r>
              <a:rPr lang="nl-BE"/>
              <a:t>Titelstijl van model bewerken</a:t>
            </a:r>
            <a:endParaRPr lang="nl-NL"/>
          </a:p>
        </p:txBody>
      </p:sp>
      <p:pic>
        <p:nvPicPr>
          <p:cNvPr id="7" name="Afbeelding 6" descr="FS ster.jpg"/>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8122920" y="304800"/>
            <a:ext cx="792480" cy="706120"/>
          </a:xfrm>
          <a:prstGeom prst="rect">
            <a:avLst/>
          </a:prstGeom>
        </p:spPr>
      </p:pic>
      <p:sp>
        <p:nvSpPr>
          <p:cNvPr id="8" name="Tijdelijke aanduiding voor dianummer 6"/>
          <p:cNvSpPr>
            <a:spLocks noGrp="1"/>
          </p:cNvSpPr>
          <p:nvPr>
            <p:ph type="sldNum" sz="quarter" idx="4"/>
          </p:nvPr>
        </p:nvSpPr>
        <p:spPr>
          <a:xfrm>
            <a:off x="6553200" y="6356350"/>
            <a:ext cx="2133600" cy="365125"/>
          </a:xfrm>
          <a:custGeom>
            <a:avLst/>
            <a:gdLst>
              <a:gd name="connsiteX0" fmla="*/ 0 w 2133600"/>
              <a:gd name="connsiteY0" fmla="*/ 0 h 365125"/>
              <a:gd name="connsiteX1" fmla="*/ 2133600 w 2133600"/>
              <a:gd name="connsiteY1" fmla="*/ 0 h 365125"/>
              <a:gd name="connsiteX2" fmla="*/ 2133600 w 2133600"/>
              <a:gd name="connsiteY2" fmla="*/ 365125 h 365125"/>
              <a:gd name="connsiteX3" fmla="*/ 0 w 2133600"/>
              <a:gd name="connsiteY3" fmla="*/ 365125 h 365125"/>
              <a:gd name="connsiteX4" fmla="*/ 0 w 2133600"/>
              <a:gd name="connsiteY4" fmla="*/ 0 h 3651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33600" h="365125">
                <a:moveTo>
                  <a:pt x="0" y="0"/>
                </a:moveTo>
                <a:lnTo>
                  <a:pt x="2133600" y="0"/>
                </a:lnTo>
                <a:lnTo>
                  <a:pt x="2133600" y="365125"/>
                </a:lnTo>
                <a:lnTo>
                  <a:pt x="0" y="365125"/>
                </a:lnTo>
                <a:lnTo>
                  <a:pt x="0" y="0"/>
                </a:lnTo>
                <a:close/>
              </a:path>
            </a:pathLst>
          </a:custGeom>
        </p:spPr>
        <p:txBody>
          <a:bodyPr vert="horz" lIns="91440" tIns="45720" rIns="91440" bIns="45720" rtlCol="0" anchor="ctr"/>
          <a:lstStyle>
            <a:lvl1pPr algn="r">
              <a:defRPr sz="1400">
                <a:solidFill>
                  <a:srgbClr val="52B62C"/>
                </a:solidFill>
                <a:latin typeface="Helvetica Neue"/>
                <a:cs typeface="Helvetica Neue"/>
              </a:defRPr>
            </a:lvl1pPr>
          </a:lstStyle>
          <a:p>
            <a:fld id="{9331019C-3939-5F43-B75D-CFD4E736BA37}" type="slidenum">
              <a:rPr lang="nl-NL"/>
              <a:pPr/>
              <a:t>‹#›</a:t>
            </a:fld>
            <a:endParaRPr lang="nl-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Alleen titel">
    <p:spTree>
      <p:nvGrpSpPr>
        <p:cNvPr id="1" name=""/>
        <p:cNvGrpSpPr/>
        <p:nvPr/>
      </p:nvGrpSpPr>
      <p:grpSpPr>
        <a:xfrm>
          <a:off x="0" y="0"/>
          <a:ext cx="0" cy="0"/>
          <a:chOff x="0" y="0"/>
          <a:chExt cx="0" cy="0"/>
        </a:xfrm>
      </p:grpSpPr>
      <p:sp>
        <p:nvSpPr>
          <p:cNvPr id="6" name="Titel 1"/>
          <p:cNvSpPr>
            <a:spLocks noGrp="1"/>
          </p:cNvSpPr>
          <p:nvPr>
            <p:ph type="title"/>
          </p:nvPr>
        </p:nvSpPr>
        <p:spPr>
          <a:xfrm>
            <a:off x="457200" y="274638"/>
            <a:ext cx="7522201" cy="1143000"/>
          </a:xfrm>
        </p:spPr>
        <p:txBody>
          <a:bodyPr/>
          <a:lstStyle/>
          <a:p>
            <a:r>
              <a:rPr lang="nl-BE"/>
              <a:t>Titelstijl van model bewerken</a:t>
            </a:r>
            <a:endParaRPr lang="nl-NL"/>
          </a:p>
        </p:txBody>
      </p:sp>
      <p:sp>
        <p:nvSpPr>
          <p:cNvPr id="8" name="Tijdelijke aanduiding voor dianummer 6"/>
          <p:cNvSpPr>
            <a:spLocks noGrp="1"/>
          </p:cNvSpPr>
          <p:nvPr>
            <p:ph type="sldNum" sz="quarter" idx="4"/>
          </p:nvPr>
        </p:nvSpPr>
        <p:spPr>
          <a:xfrm>
            <a:off x="6553200" y="6356350"/>
            <a:ext cx="2133600" cy="365125"/>
          </a:xfrm>
          <a:custGeom>
            <a:avLst/>
            <a:gdLst>
              <a:gd name="connsiteX0" fmla="*/ 0 w 2133600"/>
              <a:gd name="connsiteY0" fmla="*/ 0 h 365125"/>
              <a:gd name="connsiteX1" fmla="*/ 2133600 w 2133600"/>
              <a:gd name="connsiteY1" fmla="*/ 0 h 365125"/>
              <a:gd name="connsiteX2" fmla="*/ 2133600 w 2133600"/>
              <a:gd name="connsiteY2" fmla="*/ 365125 h 365125"/>
              <a:gd name="connsiteX3" fmla="*/ 0 w 2133600"/>
              <a:gd name="connsiteY3" fmla="*/ 365125 h 365125"/>
              <a:gd name="connsiteX4" fmla="*/ 0 w 2133600"/>
              <a:gd name="connsiteY4" fmla="*/ 0 h 3651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33600" h="365125">
                <a:moveTo>
                  <a:pt x="0" y="0"/>
                </a:moveTo>
                <a:lnTo>
                  <a:pt x="2133600" y="0"/>
                </a:lnTo>
                <a:lnTo>
                  <a:pt x="2133600" y="365125"/>
                </a:lnTo>
                <a:lnTo>
                  <a:pt x="0" y="365125"/>
                </a:lnTo>
                <a:lnTo>
                  <a:pt x="0" y="0"/>
                </a:lnTo>
                <a:close/>
              </a:path>
            </a:pathLst>
          </a:custGeom>
        </p:spPr>
        <p:txBody>
          <a:bodyPr vert="horz" lIns="91440" tIns="45720" rIns="91440" bIns="45720" rtlCol="0" anchor="ctr"/>
          <a:lstStyle>
            <a:lvl1pPr algn="r">
              <a:defRPr sz="1400">
                <a:solidFill>
                  <a:srgbClr val="52B62C"/>
                </a:solidFill>
                <a:latin typeface="Helvetica Neue"/>
                <a:cs typeface="Helvetica Neue"/>
              </a:defRPr>
            </a:lvl1pPr>
          </a:lstStyle>
          <a:p>
            <a:fld id="{9331019C-3939-5F43-B75D-CFD4E736BA37}" type="slidenum">
              <a:rPr lang="nl-NL"/>
              <a:pPr/>
              <a:t>‹#›</a:t>
            </a:fld>
            <a:endParaRPr lang="nl-NL"/>
          </a:p>
        </p:txBody>
      </p:sp>
    </p:spTree>
    <p:extLst>
      <p:ext uri="{BB962C8B-B14F-4D97-AF65-F5344CB8AC3E}">
        <p14:creationId xmlns:p14="http://schemas.microsoft.com/office/powerpoint/2010/main" val="415710260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BE"/>
              <a:t>Titel</a:t>
            </a:r>
            <a:endParaRPr lang="nl-NL"/>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BE"/>
              <a:t>Eerste niveau</a:t>
            </a:r>
          </a:p>
          <a:p>
            <a:pPr lvl="1"/>
            <a:r>
              <a:rPr lang="nl-BE"/>
              <a:t>Tweede niveau</a:t>
            </a:r>
          </a:p>
          <a:p>
            <a:pPr lvl="2"/>
            <a:r>
              <a:rPr lang="nl-BE"/>
              <a:t>Derde niveau</a:t>
            </a:r>
          </a:p>
          <a:p>
            <a:pPr lvl="3"/>
            <a:r>
              <a:rPr lang="nl-BE"/>
              <a:t>Vierde niveau</a:t>
            </a:r>
          </a:p>
          <a:p>
            <a:pPr lvl="4"/>
            <a:r>
              <a:rPr lang="nl-BE"/>
              <a:t>Vijfde niveau</a:t>
            </a:r>
            <a:endParaRPr lang="nl-NL"/>
          </a:p>
        </p:txBody>
      </p:sp>
      <p:sp>
        <p:nvSpPr>
          <p:cNvPr id="7" name="Tijdelijke aanduiding voor dianummer 6"/>
          <p:cNvSpPr>
            <a:spLocks noGrp="1"/>
          </p:cNvSpPr>
          <p:nvPr>
            <p:ph type="sldNum" sz="quarter" idx="4"/>
          </p:nvPr>
        </p:nvSpPr>
        <p:spPr>
          <a:xfrm>
            <a:off x="6553200" y="6356350"/>
            <a:ext cx="2133600" cy="365125"/>
          </a:xfrm>
          <a:custGeom>
            <a:avLst/>
            <a:gdLst>
              <a:gd name="connsiteX0" fmla="*/ 0 w 2133600"/>
              <a:gd name="connsiteY0" fmla="*/ 0 h 365125"/>
              <a:gd name="connsiteX1" fmla="*/ 2133600 w 2133600"/>
              <a:gd name="connsiteY1" fmla="*/ 0 h 365125"/>
              <a:gd name="connsiteX2" fmla="*/ 2133600 w 2133600"/>
              <a:gd name="connsiteY2" fmla="*/ 365125 h 365125"/>
              <a:gd name="connsiteX3" fmla="*/ 0 w 2133600"/>
              <a:gd name="connsiteY3" fmla="*/ 365125 h 365125"/>
              <a:gd name="connsiteX4" fmla="*/ 0 w 2133600"/>
              <a:gd name="connsiteY4" fmla="*/ 0 h 3651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33600" h="365125">
                <a:moveTo>
                  <a:pt x="0" y="0"/>
                </a:moveTo>
                <a:lnTo>
                  <a:pt x="2133600" y="0"/>
                </a:lnTo>
                <a:lnTo>
                  <a:pt x="2133600" y="365125"/>
                </a:lnTo>
                <a:lnTo>
                  <a:pt x="0" y="365125"/>
                </a:lnTo>
                <a:lnTo>
                  <a:pt x="0" y="0"/>
                </a:lnTo>
                <a:close/>
              </a:path>
            </a:pathLst>
          </a:custGeom>
        </p:spPr>
        <p:txBody>
          <a:bodyPr vert="horz" lIns="91440" tIns="45720" rIns="91440" bIns="45720" rtlCol="0" anchor="ctr"/>
          <a:lstStyle>
            <a:lvl1pPr algn="r">
              <a:defRPr sz="1400">
                <a:solidFill>
                  <a:srgbClr val="52B62C"/>
                </a:solidFill>
                <a:latin typeface="Helvetica Neue"/>
                <a:cs typeface="Helvetica Neue"/>
              </a:defRPr>
            </a:lvl1pPr>
          </a:lstStyle>
          <a:p>
            <a:fld id="{9331019C-3939-5F43-B75D-CFD4E736BA37}" type="slidenum">
              <a:rPr lang="nl-NL"/>
              <a:pPr/>
              <a:t>‹#›</a:t>
            </a:fld>
            <a:endParaRPr lang="nl-N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4" r:id="rId4"/>
    <p:sldLayoutId id="2147483655" r:id="rId5"/>
  </p:sldLayoutIdLst>
  <p:hf hdr="0" ftr="0" dt="0"/>
  <p:txStyles>
    <p:titleStyle>
      <a:lvl1pPr algn="l" defTabSz="457200" rtl="0" eaLnBrk="1" latinLnBrk="0" hangingPunct="1">
        <a:spcBef>
          <a:spcPct val="0"/>
        </a:spcBef>
        <a:buNone/>
        <a:defRPr sz="4800" b="0" i="0" kern="1200">
          <a:solidFill>
            <a:srgbClr val="58735D"/>
          </a:solidFill>
          <a:latin typeface="Helvetica Neue Bold Condensed"/>
          <a:ea typeface="+mj-ea"/>
          <a:cs typeface="Helvetica Neue Bold Condensed"/>
        </a:defRPr>
      </a:lvl1pPr>
    </p:titleStyle>
    <p:bodyStyle>
      <a:lvl1pPr marL="342900" indent="-342900" algn="l" defTabSz="457200" rtl="0" eaLnBrk="1" latinLnBrk="0" hangingPunct="1">
        <a:spcBef>
          <a:spcPct val="20000"/>
        </a:spcBef>
        <a:buClr>
          <a:srgbClr val="52B62C"/>
        </a:buClr>
        <a:buSzPct val="90000"/>
        <a:buFontTx/>
        <a:buBlip>
          <a:blip r:embed="rId7"/>
        </a:buBlip>
        <a:defRPr sz="3200" b="0" i="0" kern="1200">
          <a:solidFill>
            <a:srgbClr val="3A4D3E"/>
          </a:solidFill>
          <a:latin typeface="Helvetica Neue"/>
          <a:ea typeface="+mn-ea"/>
          <a:cs typeface="Helvetica Neue"/>
        </a:defRPr>
      </a:lvl1pPr>
      <a:lvl2pPr marL="742950" indent="-285750" algn="l" defTabSz="457200" rtl="0" eaLnBrk="1" latinLnBrk="0" hangingPunct="1">
        <a:spcBef>
          <a:spcPct val="20000"/>
        </a:spcBef>
        <a:buClr>
          <a:srgbClr val="52B62C"/>
        </a:buClr>
        <a:buFont typeface="Arial"/>
        <a:buChar char="•"/>
        <a:defRPr sz="2800" b="0" i="0" kern="1200">
          <a:solidFill>
            <a:srgbClr val="3A4D3E"/>
          </a:solidFill>
          <a:latin typeface="Helvetica Neue"/>
          <a:ea typeface="+mn-ea"/>
          <a:cs typeface="Helvetica Neue"/>
        </a:defRPr>
      </a:lvl2pPr>
      <a:lvl3pPr marL="1143000" indent="-228600" algn="l" defTabSz="457200" rtl="0" eaLnBrk="1" latinLnBrk="0" hangingPunct="1">
        <a:spcBef>
          <a:spcPct val="20000"/>
        </a:spcBef>
        <a:buClr>
          <a:srgbClr val="52B62C"/>
        </a:buClr>
        <a:buFont typeface="Arial"/>
        <a:buChar char="•"/>
        <a:defRPr sz="2400" b="0" i="0" kern="1200">
          <a:solidFill>
            <a:srgbClr val="3A4D3E"/>
          </a:solidFill>
          <a:latin typeface="Helvetica Neue"/>
          <a:ea typeface="+mn-ea"/>
          <a:cs typeface="Helvetica Neue"/>
        </a:defRPr>
      </a:lvl3pPr>
      <a:lvl4pPr marL="1600200" indent="-228600" algn="l" defTabSz="457200" rtl="0" eaLnBrk="1" latinLnBrk="0" hangingPunct="1">
        <a:spcBef>
          <a:spcPct val="20000"/>
        </a:spcBef>
        <a:buClr>
          <a:srgbClr val="52B62C"/>
        </a:buClr>
        <a:buFont typeface="Arial"/>
        <a:buChar char="–"/>
        <a:defRPr sz="2000" b="0" i="0" kern="1200">
          <a:solidFill>
            <a:srgbClr val="3A4D3E"/>
          </a:solidFill>
          <a:latin typeface="Helvetica Neue"/>
          <a:ea typeface="+mn-ea"/>
          <a:cs typeface="Helvetica Neue"/>
        </a:defRPr>
      </a:lvl4pPr>
      <a:lvl5pPr marL="2057400" indent="-228600" algn="l" defTabSz="457200" rtl="0" eaLnBrk="1" latinLnBrk="0" hangingPunct="1">
        <a:spcBef>
          <a:spcPct val="20000"/>
        </a:spcBef>
        <a:buClr>
          <a:srgbClr val="52B62C"/>
        </a:buClr>
        <a:buFont typeface="Arial"/>
        <a:buChar char="»"/>
        <a:defRPr sz="2000" b="0" i="0" kern="1200">
          <a:solidFill>
            <a:srgbClr val="3A4D3E"/>
          </a:solidFill>
          <a:latin typeface="Helvetica Neue"/>
          <a:ea typeface="+mn-ea"/>
          <a:cs typeface="Helvetica Neue"/>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nl-NL"/>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7.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4.xml"/></Relationships>
</file>

<file path=ppt/slides/_rels/slide43.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5.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5.xml"/><Relationship Id="rId5" Type="http://schemas.openxmlformats.org/officeDocument/2006/relationships/image" Target="../media/image10.png"/><Relationship Id="rId4" Type="http://schemas.openxmlformats.org/officeDocument/2006/relationships/image" Target="../media/image9.png"/></Relationships>
</file>

<file path=ppt/slides/_rels/slide7.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image" Target="../media/image13.jpg"/><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normAutofit/>
          </a:bodyPr>
          <a:lstStyle/>
          <a:p>
            <a:r>
              <a:rPr lang="nl-NL" sz="3600" b="1" dirty="0"/>
              <a:t>Instrument teambord</a:t>
            </a:r>
          </a:p>
        </p:txBody>
      </p:sp>
      <p:sp>
        <p:nvSpPr>
          <p:cNvPr id="3" name="Subtitel 2"/>
          <p:cNvSpPr>
            <a:spLocks noGrp="1"/>
          </p:cNvSpPr>
          <p:nvPr>
            <p:ph type="subTitle" idx="1"/>
          </p:nvPr>
        </p:nvSpPr>
        <p:spPr/>
        <p:txBody>
          <a:bodyPr/>
          <a:lstStyle/>
          <a:p>
            <a:r>
              <a:rPr lang="nl-NL" dirty="0"/>
              <a:t>Samen werken in team</a:t>
            </a:r>
          </a:p>
        </p:txBody>
      </p:sp>
      <p:sp>
        <p:nvSpPr>
          <p:cNvPr id="4" name="Tijdelijke aanduiding voor inhoud 3"/>
          <p:cNvSpPr>
            <a:spLocks noGrp="1"/>
          </p:cNvSpPr>
          <p:nvPr>
            <p:ph sz="quarter" idx="10"/>
          </p:nvPr>
        </p:nvSpPr>
        <p:spPr/>
        <p:txBody>
          <a:bodyPr>
            <a:normAutofit/>
          </a:bodyPr>
          <a:lstStyle/>
          <a:p>
            <a:endParaRPr lang="nl-NL"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BE" dirty="0"/>
              <a:t>Vorm - praktisch</a:t>
            </a:r>
          </a:p>
        </p:txBody>
      </p:sp>
      <p:sp>
        <p:nvSpPr>
          <p:cNvPr id="4" name="Content Placeholder 3"/>
          <p:cNvSpPr>
            <a:spLocks noGrp="1"/>
          </p:cNvSpPr>
          <p:nvPr>
            <p:ph idx="1"/>
          </p:nvPr>
        </p:nvSpPr>
        <p:spPr/>
        <p:txBody>
          <a:bodyPr>
            <a:normAutofit/>
          </a:bodyPr>
          <a:lstStyle/>
          <a:p>
            <a:r>
              <a:rPr lang="nl-BE" dirty="0"/>
              <a:t>Fysiek</a:t>
            </a:r>
          </a:p>
          <a:p>
            <a:pPr lvl="1"/>
            <a:r>
              <a:rPr lang="nl-BE" dirty="0"/>
              <a:t>Whiteboard</a:t>
            </a:r>
          </a:p>
          <a:p>
            <a:pPr lvl="1"/>
            <a:r>
              <a:rPr lang="nl-BE" dirty="0"/>
              <a:t>Een plaats waar het team veel komt</a:t>
            </a:r>
          </a:p>
          <a:p>
            <a:pPr lvl="2"/>
            <a:r>
              <a:rPr lang="nl-BE" dirty="0"/>
              <a:t>Opgelet bij gebruik van leerlingennamen !</a:t>
            </a:r>
          </a:p>
          <a:p>
            <a:pPr lvl="1"/>
            <a:r>
              <a:rPr lang="nl-BE" dirty="0"/>
              <a:t>Zeker bij opstart aan te raden om een fysiek bord te gebruiken tot de methodiek is ingebakken</a:t>
            </a:r>
          </a:p>
          <a:p>
            <a:r>
              <a:rPr lang="nl-BE" dirty="0"/>
              <a:t>Digitaal</a:t>
            </a:r>
          </a:p>
          <a:p>
            <a:pPr lvl="1"/>
            <a:r>
              <a:rPr lang="nl-NL" u="sng" dirty="0" err="1"/>
              <a:t>https</a:t>
            </a:r>
            <a:r>
              <a:rPr lang="nl-NL" u="sng" dirty="0"/>
              <a:t>://</a:t>
            </a:r>
            <a:r>
              <a:rPr lang="nl-NL" u="sng" dirty="0" err="1"/>
              <a:t>realtimeboard.com</a:t>
            </a:r>
            <a:endParaRPr lang="nl-BE" dirty="0"/>
          </a:p>
        </p:txBody>
      </p:sp>
      <p:sp>
        <p:nvSpPr>
          <p:cNvPr id="3" name="Slide Number Placeholder 2"/>
          <p:cNvSpPr>
            <a:spLocks noGrp="1"/>
          </p:cNvSpPr>
          <p:nvPr>
            <p:ph type="sldNum" sz="quarter" idx="4"/>
          </p:nvPr>
        </p:nvSpPr>
        <p:spPr/>
        <p:txBody>
          <a:bodyPr/>
          <a:lstStyle/>
          <a:p>
            <a:fld id="{9331019C-3939-5F43-B75D-CFD4E736BA37}" type="slidenum">
              <a:rPr lang="nl-NL" smtClean="0"/>
              <a:pPr/>
              <a:t>10</a:t>
            </a:fld>
            <a:endParaRPr lang="nl-NL"/>
          </a:p>
        </p:txBody>
      </p:sp>
    </p:spTree>
    <p:extLst>
      <p:ext uri="{BB962C8B-B14F-4D97-AF65-F5344CB8AC3E}">
        <p14:creationId xmlns:p14="http://schemas.microsoft.com/office/powerpoint/2010/main" val="37610838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9331019C-3939-5F43-B75D-CFD4E736BA37}" type="slidenum">
              <a:rPr lang="nl-NL" smtClean="0"/>
              <a:pPr/>
              <a:t>11</a:t>
            </a:fld>
            <a:endParaRPr lang="nl-NL"/>
          </a:p>
        </p:txBody>
      </p:sp>
      <p:sp>
        <p:nvSpPr>
          <p:cNvPr id="5" name="Rectangle 4"/>
          <p:cNvSpPr/>
          <p:nvPr/>
        </p:nvSpPr>
        <p:spPr>
          <a:xfrm>
            <a:off x="711200" y="2140397"/>
            <a:ext cx="7693891" cy="1754326"/>
          </a:xfrm>
          <a:prstGeom prst="rect">
            <a:avLst/>
          </a:prstGeom>
        </p:spPr>
        <p:txBody>
          <a:bodyPr wrap="square">
            <a:spAutoFit/>
          </a:bodyPr>
          <a:lstStyle/>
          <a:p>
            <a:pPr algn="ctr" defTabSz="914400"/>
            <a:r>
              <a:rPr lang="nl-BE" sz="5400" dirty="0">
                <a:solidFill>
                  <a:prstClr val="black"/>
                </a:solidFill>
                <a:latin typeface="Bradley Hand ITC" panose="03070402050302030203" pitchFamily="66" charset="0"/>
              </a:rPr>
              <a:t>Hoe verloopt zo’n teambord sessie ?</a:t>
            </a:r>
            <a:endParaRPr lang="nl-BE" sz="4800" dirty="0">
              <a:solidFill>
                <a:prstClr val="black"/>
              </a:solidFill>
              <a:latin typeface="Bradley Hand ITC" panose="03070402050302030203" pitchFamily="66" charset="0"/>
            </a:endParaRPr>
          </a:p>
        </p:txBody>
      </p:sp>
    </p:spTree>
    <p:extLst>
      <p:ext uri="{BB962C8B-B14F-4D97-AF65-F5344CB8AC3E}">
        <p14:creationId xmlns:p14="http://schemas.microsoft.com/office/powerpoint/2010/main" val="42001740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BE" dirty="0"/>
              <a:t>Spelregels</a:t>
            </a:r>
          </a:p>
        </p:txBody>
      </p:sp>
      <p:sp>
        <p:nvSpPr>
          <p:cNvPr id="4" name="Content Placeholder 3"/>
          <p:cNvSpPr>
            <a:spLocks noGrp="1"/>
          </p:cNvSpPr>
          <p:nvPr>
            <p:ph idx="1"/>
          </p:nvPr>
        </p:nvSpPr>
        <p:spPr/>
        <p:txBody>
          <a:bodyPr>
            <a:normAutofit fontScale="77500" lnSpcReduction="20000"/>
          </a:bodyPr>
          <a:lstStyle/>
          <a:p>
            <a:pPr fontAlgn="ctr"/>
            <a:r>
              <a:rPr lang="nl-BE" dirty="0"/>
              <a:t>Team = samen verantwoordelijk</a:t>
            </a:r>
          </a:p>
          <a:p>
            <a:pPr fontAlgn="ctr"/>
            <a:r>
              <a:rPr lang="nl-BE" dirty="0"/>
              <a:t>Elkaar (respectvol) durven aanspreken</a:t>
            </a:r>
          </a:p>
          <a:p>
            <a:pPr fontAlgn="ctr"/>
            <a:r>
              <a:rPr lang="nl-BE" dirty="0"/>
              <a:t>Rechtstaan (actiever, korter)</a:t>
            </a:r>
          </a:p>
          <a:p>
            <a:pPr fontAlgn="ctr"/>
            <a:r>
              <a:rPr lang="nl-BE" dirty="0"/>
              <a:t>Respecteer de rol vd teambordleider</a:t>
            </a:r>
          </a:p>
          <a:p>
            <a:pPr lvl="1" fontAlgn="ctr"/>
            <a:r>
              <a:rPr lang="nl-BE" dirty="0"/>
              <a:t>Roterende of vaste rol ?</a:t>
            </a:r>
          </a:p>
          <a:p>
            <a:pPr fontAlgn="ctr"/>
            <a:r>
              <a:rPr lang="nl-BE" dirty="0"/>
              <a:t>Hou het kort en efficiënt binnen de 15’</a:t>
            </a:r>
          </a:p>
          <a:p>
            <a:pPr lvl="1" fontAlgn="ctr"/>
            <a:r>
              <a:rPr lang="nl-BE" dirty="0"/>
              <a:t>(Bij opstart mag dit even wat langer)</a:t>
            </a:r>
          </a:p>
          <a:p>
            <a:pPr fontAlgn="ctr"/>
            <a:r>
              <a:rPr lang="nl-BE" dirty="0"/>
              <a:t>Hou de frequentie van het overleg hoog</a:t>
            </a:r>
          </a:p>
          <a:p>
            <a:pPr lvl="1" fontAlgn="ctr"/>
            <a:r>
              <a:rPr lang="nl-BE" dirty="0"/>
              <a:t>Week of dag</a:t>
            </a:r>
          </a:p>
          <a:p>
            <a:pPr fontAlgn="ctr"/>
            <a:r>
              <a:rPr lang="nl-BE" dirty="0"/>
              <a:t>We maken het bord op onze eigen maat. Als het niet werkt, passen we het aan</a:t>
            </a:r>
          </a:p>
          <a:p>
            <a:pPr fontAlgn="ctr"/>
            <a:r>
              <a:rPr lang="nl-BE" dirty="0"/>
              <a:t>...</a:t>
            </a:r>
          </a:p>
          <a:p>
            <a:endParaRPr lang="nl-BE" dirty="0"/>
          </a:p>
        </p:txBody>
      </p:sp>
      <p:sp>
        <p:nvSpPr>
          <p:cNvPr id="3" name="Slide Number Placeholder 2"/>
          <p:cNvSpPr>
            <a:spLocks noGrp="1"/>
          </p:cNvSpPr>
          <p:nvPr>
            <p:ph type="sldNum" sz="quarter" idx="4"/>
          </p:nvPr>
        </p:nvSpPr>
        <p:spPr/>
        <p:txBody>
          <a:bodyPr/>
          <a:lstStyle/>
          <a:p>
            <a:fld id="{9331019C-3939-5F43-B75D-CFD4E736BA37}" type="slidenum">
              <a:rPr lang="nl-NL" smtClean="0"/>
              <a:pPr/>
              <a:t>12</a:t>
            </a:fld>
            <a:endParaRPr lang="nl-NL"/>
          </a:p>
        </p:txBody>
      </p:sp>
    </p:spTree>
    <p:extLst>
      <p:ext uri="{BB962C8B-B14F-4D97-AF65-F5344CB8AC3E}">
        <p14:creationId xmlns:p14="http://schemas.microsoft.com/office/powerpoint/2010/main" val="34521208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4">
                                            <p:txEl>
                                              <p:pRg st="5" end="5"/>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4">
                                            <p:txEl>
                                              <p:pRg st="6" end="6"/>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4">
                                            <p:txEl>
                                              <p:pRg st="7" end="7"/>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4">
                                            <p:txEl>
                                              <p:pRg st="8" end="8"/>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4">
                                            <p:txEl>
                                              <p:pRg st="9" end="9"/>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4">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p:txBody>
          <a:bodyPr/>
          <a:lstStyle/>
          <a:p>
            <a:r>
              <a:rPr lang="nl-BE" dirty="0"/>
              <a:t>Wel doen</a:t>
            </a:r>
          </a:p>
        </p:txBody>
      </p:sp>
      <p:sp>
        <p:nvSpPr>
          <p:cNvPr id="5" name="Content Placeholder 4"/>
          <p:cNvSpPr>
            <a:spLocks noGrp="1"/>
          </p:cNvSpPr>
          <p:nvPr>
            <p:ph sz="half" idx="2"/>
          </p:nvPr>
        </p:nvSpPr>
        <p:spPr/>
        <p:txBody>
          <a:bodyPr/>
          <a:lstStyle/>
          <a:p>
            <a:r>
              <a:rPr lang="nl-BE" dirty="0"/>
              <a:t>Niet doen</a:t>
            </a:r>
          </a:p>
          <a:p>
            <a:pPr lvl="1"/>
            <a:endParaRPr lang="nl-BE" dirty="0"/>
          </a:p>
        </p:txBody>
      </p:sp>
      <p:sp>
        <p:nvSpPr>
          <p:cNvPr id="2" name="Title 1"/>
          <p:cNvSpPr>
            <a:spLocks noGrp="1"/>
          </p:cNvSpPr>
          <p:nvPr>
            <p:ph type="title"/>
          </p:nvPr>
        </p:nvSpPr>
        <p:spPr/>
        <p:txBody>
          <a:bodyPr/>
          <a:lstStyle/>
          <a:p>
            <a:r>
              <a:rPr lang="nl-BE" dirty="0"/>
              <a:t>Rol van de teambordleider</a:t>
            </a:r>
          </a:p>
        </p:txBody>
      </p:sp>
      <p:sp>
        <p:nvSpPr>
          <p:cNvPr id="4" name="Slide Number Placeholder 3"/>
          <p:cNvSpPr>
            <a:spLocks noGrp="1"/>
          </p:cNvSpPr>
          <p:nvPr>
            <p:ph type="sldNum" sz="quarter" idx="4"/>
          </p:nvPr>
        </p:nvSpPr>
        <p:spPr/>
        <p:txBody>
          <a:bodyPr/>
          <a:lstStyle/>
          <a:p>
            <a:fld id="{9331019C-3939-5F43-B75D-CFD4E736BA37}" type="slidenum">
              <a:rPr lang="nl-NL" smtClean="0"/>
              <a:pPr/>
              <a:t>13</a:t>
            </a:fld>
            <a:endParaRPr lang="nl-NL"/>
          </a:p>
        </p:txBody>
      </p:sp>
      <p:sp>
        <p:nvSpPr>
          <p:cNvPr id="6" name="Rectangle 5"/>
          <p:cNvSpPr/>
          <p:nvPr/>
        </p:nvSpPr>
        <p:spPr>
          <a:xfrm>
            <a:off x="457200" y="2773371"/>
            <a:ext cx="7829258" cy="1569660"/>
          </a:xfrm>
          <a:prstGeom prst="rect">
            <a:avLst/>
          </a:prstGeom>
          <a:noFill/>
        </p:spPr>
        <p:txBody>
          <a:bodyPr wrap="none" lIns="91440" tIns="45720" rIns="91440" bIns="45720">
            <a:spAutoFit/>
          </a:bodyPr>
          <a:lstStyle/>
          <a:p>
            <a:pPr algn="ctr"/>
            <a:r>
              <a:rPr lang="en-US" sz="4800" b="1" cap="none" spc="0"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rPr>
              <a:t>Wat </a:t>
            </a:r>
            <a:r>
              <a:rPr lang="en-US" sz="4800" b="1" cap="none" spc="0"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rPr>
              <a:t>denken</a:t>
            </a:r>
            <a:r>
              <a:rPr lang="en-US" sz="4800" b="1" cap="none" spc="0"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rPr>
              <a:t> </a:t>
            </a:r>
            <a:r>
              <a:rPr lang="en-US" sz="4800" b="1" cap="none" spc="0"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rPr>
              <a:t>jullie</a:t>
            </a:r>
            <a:r>
              <a:rPr lang="en-US" sz="4800" b="1" cap="none" spc="0"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rPr>
              <a:t> ?</a:t>
            </a:r>
          </a:p>
          <a:p>
            <a:pPr algn="ctr"/>
            <a:r>
              <a:rPr lang="en-US" sz="4800" b="1"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rPr>
              <a:t>Lijst</a:t>
            </a:r>
            <a:r>
              <a:rPr lang="en-US" sz="48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rPr>
              <a:t> even op in </a:t>
            </a:r>
            <a:r>
              <a:rPr lang="en-US" sz="4800" b="1"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rPr>
              <a:t>groepjes</a:t>
            </a:r>
            <a:r>
              <a:rPr lang="en-US" sz="48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rPr>
              <a:t> van 3</a:t>
            </a:r>
            <a:endParaRPr lang="en-US" sz="4800" b="1" cap="none" spc="0"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endParaRPr>
          </a:p>
        </p:txBody>
      </p:sp>
    </p:spTree>
    <p:extLst>
      <p:ext uri="{BB962C8B-B14F-4D97-AF65-F5344CB8AC3E}">
        <p14:creationId xmlns:p14="http://schemas.microsoft.com/office/powerpoint/2010/main" val="6186753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ln>
            <a:solidFill>
              <a:schemeClr val="bg1">
                <a:lumMod val="50000"/>
              </a:schemeClr>
            </a:solidFill>
            <a:prstDash val="dashDot"/>
          </a:ln>
        </p:spPr>
        <p:txBody>
          <a:bodyPr>
            <a:normAutofit fontScale="92500" lnSpcReduction="10000"/>
          </a:bodyPr>
          <a:lstStyle/>
          <a:p>
            <a:r>
              <a:rPr lang="nl-BE" dirty="0"/>
              <a:t>Wel doen</a:t>
            </a:r>
          </a:p>
          <a:p>
            <a:pPr lvl="1"/>
            <a:r>
              <a:rPr lang="nl-BE" dirty="0"/>
              <a:t>Faciliteren</a:t>
            </a:r>
          </a:p>
          <a:p>
            <a:pPr lvl="1"/>
            <a:r>
              <a:rPr lang="nl-BE" dirty="0"/>
              <a:t>Luisteren</a:t>
            </a:r>
          </a:p>
          <a:p>
            <a:pPr lvl="1"/>
            <a:r>
              <a:rPr lang="nl-BE" dirty="0"/>
              <a:t>Toetsen / recapituleren</a:t>
            </a:r>
          </a:p>
          <a:p>
            <a:pPr lvl="1"/>
            <a:r>
              <a:rPr lang="nl-BE" dirty="0"/>
              <a:t>Evenwicht helpen zoeken tussen discussie en parkeren</a:t>
            </a:r>
          </a:p>
          <a:p>
            <a:pPr lvl="1"/>
            <a:r>
              <a:rPr lang="nl-BE" dirty="0"/>
              <a:t>Mensen bij de les houden</a:t>
            </a:r>
          </a:p>
          <a:p>
            <a:pPr lvl="1"/>
            <a:r>
              <a:rPr lang="nl-BE" dirty="0"/>
              <a:t>Iedereen het woord geven</a:t>
            </a:r>
          </a:p>
          <a:p>
            <a:pPr lvl="1"/>
            <a:r>
              <a:rPr lang="nl-BE" dirty="0"/>
              <a:t>...</a:t>
            </a:r>
          </a:p>
          <a:p>
            <a:pPr lvl="1"/>
            <a:endParaRPr lang="nl-BE" dirty="0"/>
          </a:p>
        </p:txBody>
      </p:sp>
      <p:sp>
        <p:nvSpPr>
          <p:cNvPr id="5" name="Content Placeholder 4"/>
          <p:cNvSpPr>
            <a:spLocks noGrp="1"/>
          </p:cNvSpPr>
          <p:nvPr>
            <p:ph sz="half" idx="2"/>
          </p:nvPr>
        </p:nvSpPr>
        <p:spPr>
          <a:ln>
            <a:solidFill>
              <a:schemeClr val="bg1">
                <a:lumMod val="50000"/>
              </a:schemeClr>
            </a:solidFill>
            <a:prstDash val="dashDot"/>
          </a:ln>
        </p:spPr>
        <p:txBody>
          <a:bodyPr vert="horz" lIns="91440" tIns="45720" rIns="91440" bIns="45720" rtlCol="0">
            <a:normAutofit/>
          </a:bodyPr>
          <a:lstStyle/>
          <a:p>
            <a:r>
              <a:rPr lang="nl-BE" dirty="0"/>
              <a:t>Niet doen</a:t>
            </a:r>
          </a:p>
          <a:p>
            <a:pPr lvl="1"/>
            <a:r>
              <a:rPr lang="nl-BE" dirty="0"/>
              <a:t>Inhoudelijke sturing geven</a:t>
            </a:r>
          </a:p>
          <a:p>
            <a:pPr lvl="1"/>
            <a:r>
              <a:rPr lang="nl-BE" dirty="0"/>
              <a:t>Iemand anders de leiding laten overnemen of de sessie laten monopoliseren</a:t>
            </a:r>
          </a:p>
          <a:p>
            <a:pPr lvl="1"/>
            <a:r>
              <a:rPr lang="nl-BE" dirty="0"/>
              <a:t>...</a:t>
            </a:r>
          </a:p>
          <a:p>
            <a:pPr lvl="1"/>
            <a:endParaRPr lang="nl-BE" dirty="0"/>
          </a:p>
          <a:p>
            <a:pPr lvl="1"/>
            <a:endParaRPr lang="nl-BE" dirty="0"/>
          </a:p>
        </p:txBody>
      </p:sp>
      <p:sp>
        <p:nvSpPr>
          <p:cNvPr id="2" name="Title 1"/>
          <p:cNvSpPr>
            <a:spLocks noGrp="1"/>
          </p:cNvSpPr>
          <p:nvPr>
            <p:ph type="title"/>
          </p:nvPr>
        </p:nvSpPr>
        <p:spPr/>
        <p:txBody>
          <a:bodyPr/>
          <a:lstStyle/>
          <a:p>
            <a:r>
              <a:rPr lang="nl-BE" dirty="0"/>
              <a:t>Rol van de teambordleider</a:t>
            </a:r>
          </a:p>
        </p:txBody>
      </p:sp>
      <p:sp>
        <p:nvSpPr>
          <p:cNvPr id="4" name="Slide Number Placeholder 3"/>
          <p:cNvSpPr>
            <a:spLocks noGrp="1"/>
          </p:cNvSpPr>
          <p:nvPr>
            <p:ph type="sldNum" sz="quarter" idx="4"/>
          </p:nvPr>
        </p:nvSpPr>
        <p:spPr/>
        <p:txBody>
          <a:bodyPr/>
          <a:lstStyle/>
          <a:p>
            <a:fld id="{9331019C-3939-5F43-B75D-CFD4E736BA37}" type="slidenum">
              <a:rPr lang="nl-NL" smtClean="0"/>
              <a:pPr/>
              <a:t>14</a:t>
            </a:fld>
            <a:endParaRPr lang="nl-NL"/>
          </a:p>
        </p:txBody>
      </p:sp>
      <p:sp>
        <p:nvSpPr>
          <p:cNvPr id="6" name="Rounded Rectangular Callout 5"/>
          <p:cNvSpPr/>
          <p:nvPr/>
        </p:nvSpPr>
        <p:spPr>
          <a:xfrm>
            <a:off x="2556163" y="5494771"/>
            <a:ext cx="4802909" cy="1262784"/>
          </a:xfrm>
          <a:prstGeom prst="wedgeRoundRectCallout">
            <a:avLst>
              <a:gd name="adj1" fmla="val -11663"/>
              <a:gd name="adj2" fmla="val -76471"/>
              <a:gd name="adj3" fmla="val 16667"/>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nl-BE" dirty="0"/>
              <a:t>Wellicht best iemand vh team zelf (zelfredzaamheid), hoewel dit bij opstart kan worden begeleid door een ervaren iemand</a:t>
            </a:r>
          </a:p>
        </p:txBody>
      </p:sp>
    </p:spTree>
    <p:extLst>
      <p:ext uri="{BB962C8B-B14F-4D97-AF65-F5344CB8AC3E}">
        <p14:creationId xmlns:p14="http://schemas.microsoft.com/office/powerpoint/2010/main" val="35269144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ln>
            <a:solidFill>
              <a:schemeClr val="bg1">
                <a:lumMod val="50000"/>
              </a:schemeClr>
            </a:solidFill>
            <a:prstDash val="dashDot"/>
          </a:ln>
        </p:spPr>
        <p:txBody>
          <a:bodyPr>
            <a:normAutofit/>
          </a:bodyPr>
          <a:lstStyle/>
          <a:p>
            <a:r>
              <a:rPr lang="nl-BE" dirty="0"/>
              <a:t>Wel doen</a:t>
            </a:r>
          </a:p>
          <a:p>
            <a:pPr lvl="1"/>
            <a:r>
              <a:rPr lang="nl-BE" dirty="0"/>
              <a:t>Actief deelnemen</a:t>
            </a:r>
          </a:p>
          <a:p>
            <a:pPr lvl="1"/>
            <a:r>
              <a:rPr lang="nl-BE" dirty="0"/>
              <a:t>Durven spreken</a:t>
            </a:r>
          </a:p>
          <a:p>
            <a:pPr lvl="1"/>
            <a:r>
              <a:rPr lang="nl-BE" dirty="0"/>
              <a:t>Luisteren</a:t>
            </a:r>
          </a:p>
          <a:p>
            <a:pPr lvl="1"/>
            <a:r>
              <a:rPr lang="nl-BE" dirty="0"/>
              <a:t>Feedback geven</a:t>
            </a:r>
          </a:p>
          <a:p>
            <a:pPr lvl="1"/>
            <a:r>
              <a:rPr lang="nl-BE" dirty="0"/>
              <a:t>Bondig zijn</a:t>
            </a:r>
          </a:p>
          <a:p>
            <a:pPr lvl="1"/>
            <a:r>
              <a:rPr lang="nl-BE" dirty="0"/>
              <a:t>Oplossingsgericht</a:t>
            </a:r>
          </a:p>
          <a:p>
            <a:pPr lvl="1"/>
            <a:r>
              <a:rPr lang="nl-BE" dirty="0"/>
              <a:t>Respectvol</a:t>
            </a:r>
          </a:p>
          <a:p>
            <a:pPr lvl="1"/>
            <a:endParaRPr lang="nl-BE" dirty="0"/>
          </a:p>
          <a:p>
            <a:pPr lvl="1"/>
            <a:endParaRPr lang="nl-BE" dirty="0"/>
          </a:p>
        </p:txBody>
      </p:sp>
      <p:sp>
        <p:nvSpPr>
          <p:cNvPr id="5" name="Content Placeholder 4"/>
          <p:cNvSpPr>
            <a:spLocks noGrp="1"/>
          </p:cNvSpPr>
          <p:nvPr>
            <p:ph sz="half" idx="2"/>
          </p:nvPr>
        </p:nvSpPr>
        <p:spPr>
          <a:ln>
            <a:solidFill>
              <a:schemeClr val="bg1">
                <a:lumMod val="50000"/>
              </a:schemeClr>
            </a:solidFill>
            <a:prstDash val="dashDot"/>
          </a:ln>
        </p:spPr>
        <p:txBody>
          <a:bodyPr vert="horz" lIns="91440" tIns="45720" rIns="91440" bIns="45720" rtlCol="0">
            <a:normAutofit/>
          </a:bodyPr>
          <a:lstStyle/>
          <a:p>
            <a:r>
              <a:rPr lang="nl-BE" dirty="0"/>
              <a:t>Niet doen</a:t>
            </a:r>
          </a:p>
          <a:p>
            <a:pPr lvl="1"/>
            <a:r>
              <a:rPr lang="nl-BE" dirty="0"/>
              <a:t>Leiden</a:t>
            </a:r>
          </a:p>
          <a:p>
            <a:pPr lvl="1"/>
            <a:r>
              <a:rPr lang="nl-BE" dirty="0"/>
              <a:t>Domineren</a:t>
            </a:r>
          </a:p>
          <a:p>
            <a:pPr lvl="1"/>
            <a:r>
              <a:rPr lang="nl-BE" dirty="0"/>
              <a:t>Zich er buiten stellen</a:t>
            </a:r>
          </a:p>
          <a:p>
            <a:pPr lvl="1"/>
            <a:r>
              <a:rPr lang="nl-BE" dirty="0"/>
              <a:t>Principe discussies starten</a:t>
            </a:r>
          </a:p>
          <a:p>
            <a:pPr lvl="1"/>
            <a:r>
              <a:rPr lang="nl-BE" dirty="0"/>
              <a:t>Op de man/vrouw spelen</a:t>
            </a:r>
          </a:p>
          <a:p>
            <a:pPr lvl="1"/>
            <a:r>
              <a:rPr lang="nl-BE" dirty="0"/>
              <a:t>...</a:t>
            </a:r>
          </a:p>
          <a:p>
            <a:pPr lvl="1"/>
            <a:endParaRPr lang="nl-BE" dirty="0"/>
          </a:p>
          <a:p>
            <a:pPr lvl="1"/>
            <a:endParaRPr lang="nl-BE" dirty="0"/>
          </a:p>
        </p:txBody>
      </p:sp>
      <p:sp>
        <p:nvSpPr>
          <p:cNvPr id="2" name="Title 1"/>
          <p:cNvSpPr>
            <a:spLocks noGrp="1"/>
          </p:cNvSpPr>
          <p:nvPr>
            <p:ph type="title"/>
          </p:nvPr>
        </p:nvSpPr>
        <p:spPr/>
        <p:txBody>
          <a:bodyPr>
            <a:normAutofit/>
          </a:bodyPr>
          <a:lstStyle/>
          <a:p>
            <a:r>
              <a:rPr lang="nl-BE" dirty="0"/>
              <a:t>Rol van de teamleden</a:t>
            </a:r>
          </a:p>
        </p:txBody>
      </p:sp>
      <p:sp>
        <p:nvSpPr>
          <p:cNvPr id="4" name="Slide Number Placeholder 3"/>
          <p:cNvSpPr>
            <a:spLocks noGrp="1"/>
          </p:cNvSpPr>
          <p:nvPr>
            <p:ph type="sldNum" sz="quarter" idx="4"/>
          </p:nvPr>
        </p:nvSpPr>
        <p:spPr/>
        <p:txBody>
          <a:bodyPr/>
          <a:lstStyle/>
          <a:p>
            <a:fld id="{9331019C-3939-5F43-B75D-CFD4E736BA37}" type="slidenum">
              <a:rPr lang="nl-NL" smtClean="0"/>
              <a:pPr/>
              <a:t>15</a:t>
            </a:fld>
            <a:endParaRPr lang="nl-NL"/>
          </a:p>
        </p:txBody>
      </p:sp>
    </p:spTree>
    <p:extLst>
      <p:ext uri="{BB962C8B-B14F-4D97-AF65-F5344CB8AC3E}">
        <p14:creationId xmlns:p14="http://schemas.microsoft.com/office/powerpoint/2010/main" val="304712337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ln>
            <a:solidFill>
              <a:schemeClr val="bg1">
                <a:lumMod val="50000"/>
              </a:schemeClr>
            </a:solidFill>
            <a:prstDash val="dashDot"/>
          </a:ln>
        </p:spPr>
        <p:txBody>
          <a:bodyPr>
            <a:normAutofit/>
          </a:bodyPr>
          <a:lstStyle/>
          <a:p>
            <a:r>
              <a:rPr lang="nl-BE" dirty="0"/>
              <a:t>Wel doen</a:t>
            </a:r>
          </a:p>
          <a:p>
            <a:pPr lvl="1"/>
            <a:endParaRPr lang="nl-BE" dirty="0"/>
          </a:p>
        </p:txBody>
      </p:sp>
      <p:sp>
        <p:nvSpPr>
          <p:cNvPr id="5" name="Content Placeholder 4"/>
          <p:cNvSpPr>
            <a:spLocks noGrp="1"/>
          </p:cNvSpPr>
          <p:nvPr>
            <p:ph sz="half" idx="2"/>
          </p:nvPr>
        </p:nvSpPr>
        <p:spPr>
          <a:ln>
            <a:solidFill>
              <a:schemeClr val="bg1">
                <a:lumMod val="50000"/>
              </a:schemeClr>
            </a:solidFill>
            <a:prstDash val="dashDot"/>
          </a:ln>
        </p:spPr>
        <p:txBody>
          <a:bodyPr vert="horz" lIns="91440" tIns="45720" rIns="91440" bIns="45720" rtlCol="0">
            <a:normAutofit/>
          </a:bodyPr>
          <a:lstStyle/>
          <a:p>
            <a:r>
              <a:rPr lang="nl-BE" dirty="0"/>
              <a:t>Niet doen</a:t>
            </a:r>
          </a:p>
          <a:p>
            <a:pPr lvl="1"/>
            <a:endParaRPr lang="nl-BE" dirty="0"/>
          </a:p>
          <a:p>
            <a:pPr lvl="1"/>
            <a:endParaRPr lang="nl-BE" dirty="0"/>
          </a:p>
        </p:txBody>
      </p:sp>
      <p:sp>
        <p:nvSpPr>
          <p:cNvPr id="2" name="Title 1"/>
          <p:cNvSpPr>
            <a:spLocks noGrp="1"/>
          </p:cNvSpPr>
          <p:nvPr>
            <p:ph type="title"/>
          </p:nvPr>
        </p:nvSpPr>
        <p:spPr/>
        <p:txBody>
          <a:bodyPr/>
          <a:lstStyle/>
          <a:p>
            <a:r>
              <a:rPr lang="nl-BE" dirty="0"/>
              <a:t>En wat met de directie</a:t>
            </a:r>
          </a:p>
        </p:txBody>
      </p:sp>
      <p:sp>
        <p:nvSpPr>
          <p:cNvPr id="4" name="Slide Number Placeholder 3"/>
          <p:cNvSpPr>
            <a:spLocks noGrp="1"/>
          </p:cNvSpPr>
          <p:nvPr>
            <p:ph type="sldNum" sz="quarter" idx="4"/>
          </p:nvPr>
        </p:nvSpPr>
        <p:spPr/>
        <p:txBody>
          <a:bodyPr/>
          <a:lstStyle/>
          <a:p>
            <a:fld id="{9331019C-3939-5F43-B75D-CFD4E736BA37}" type="slidenum">
              <a:rPr lang="nl-NL" smtClean="0"/>
              <a:pPr/>
              <a:t>16</a:t>
            </a:fld>
            <a:endParaRPr lang="nl-NL"/>
          </a:p>
        </p:txBody>
      </p:sp>
      <p:sp>
        <p:nvSpPr>
          <p:cNvPr id="7" name="Rectangle 6"/>
          <p:cNvSpPr/>
          <p:nvPr/>
        </p:nvSpPr>
        <p:spPr>
          <a:xfrm>
            <a:off x="1835691" y="3016173"/>
            <a:ext cx="5072286" cy="830997"/>
          </a:xfrm>
          <a:prstGeom prst="rect">
            <a:avLst/>
          </a:prstGeom>
          <a:noFill/>
        </p:spPr>
        <p:txBody>
          <a:bodyPr wrap="none" lIns="91440" tIns="45720" rIns="91440" bIns="45720">
            <a:spAutoFit/>
          </a:bodyPr>
          <a:lstStyle/>
          <a:p>
            <a:pPr algn="ctr"/>
            <a:r>
              <a:rPr lang="en-US" sz="4800" b="1" cap="none" spc="0"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rPr>
              <a:t>Wat </a:t>
            </a:r>
            <a:r>
              <a:rPr lang="en-US" sz="4800" b="1" cap="none" spc="0"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rPr>
              <a:t>denken</a:t>
            </a:r>
            <a:r>
              <a:rPr lang="en-US" sz="4800" b="1" cap="none" spc="0"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rPr>
              <a:t> </a:t>
            </a:r>
            <a:r>
              <a:rPr lang="en-US" sz="4800" b="1" cap="none" spc="0"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rPr>
              <a:t>jullie</a:t>
            </a:r>
            <a:r>
              <a:rPr lang="en-US" sz="4800" b="1" cap="none" spc="0"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rPr>
              <a:t> ?</a:t>
            </a:r>
          </a:p>
        </p:txBody>
      </p:sp>
    </p:spTree>
    <p:extLst>
      <p:ext uri="{BB962C8B-B14F-4D97-AF65-F5344CB8AC3E}">
        <p14:creationId xmlns:p14="http://schemas.microsoft.com/office/powerpoint/2010/main" val="239267222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half" idx="1"/>
          </p:nvPr>
        </p:nvSpPr>
        <p:spPr>
          <a:xfrm>
            <a:off x="457200" y="1600200"/>
            <a:ext cx="4038600" cy="5121275"/>
          </a:xfrm>
          <a:ln>
            <a:solidFill>
              <a:schemeClr val="bg1">
                <a:lumMod val="50000"/>
              </a:schemeClr>
            </a:solidFill>
            <a:prstDash val="dashDot"/>
          </a:ln>
        </p:spPr>
        <p:txBody>
          <a:bodyPr vert="horz" lIns="91440" tIns="45720" rIns="91440" bIns="45720" rtlCol="0">
            <a:normAutofit fontScale="77500" lnSpcReduction="20000"/>
          </a:bodyPr>
          <a:lstStyle/>
          <a:p>
            <a:r>
              <a:rPr lang="nl-BE" dirty="0"/>
              <a:t>Wel doen</a:t>
            </a:r>
          </a:p>
          <a:p>
            <a:pPr lvl="1"/>
            <a:r>
              <a:rPr lang="nl-BE" dirty="0"/>
              <a:t>Methodiek binnen een team op gang helpen trekken</a:t>
            </a:r>
          </a:p>
          <a:p>
            <a:pPr lvl="1"/>
            <a:r>
              <a:rPr lang="nl-BE" dirty="0"/>
              <a:t>Zaken die belangrijk zijn op schoolniveau (schooldoelen) voorleggen aan teams; opvolgen op welke manier het team daar werk van maakt en hoe dit past binnen de visie van de school (heeft het team de juiste doelen)</a:t>
            </a:r>
          </a:p>
          <a:p>
            <a:pPr lvl="1"/>
            <a:r>
              <a:rPr lang="nl-BE" dirty="0"/>
              <a:t>Laat de invulling over aan het team zelf</a:t>
            </a:r>
          </a:p>
          <a:p>
            <a:pPr lvl="1"/>
            <a:r>
              <a:rPr lang="nl-BE" dirty="0"/>
              <a:t>Bevragen welke ondersteuning het team nog nodig heeft</a:t>
            </a:r>
          </a:p>
          <a:p>
            <a:pPr lvl="1"/>
            <a:r>
              <a:rPr lang="nl-BE" dirty="0"/>
              <a:t>Samenwerking tussen teams promoten</a:t>
            </a:r>
          </a:p>
          <a:p>
            <a:pPr lvl="1"/>
            <a:endParaRPr lang="nl-BE" dirty="0"/>
          </a:p>
        </p:txBody>
      </p:sp>
      <p:sp>
        <p:nvSpPr>
          <p:cNvPr id="3" name="Content Placeholder 2"/>
          <p:cNvSpPr>
            <a:spLocks noGrp="1"/>
          </p:cNvSpPr>
          <p:nvPr>
            <p:ph sz="half" idx="2"/>
          </p:nvPr>
        </p:nvSpPr>
        <p:spPr>
          <a:xfrm>
            <a:off x="4648200" y="1600200"/>
            <a:ext cx="4038600" cy="5121275"/>
          </a:xfrm>
          <a:ln>
            <a:solidFill>
              <a:schemeClr val="bg1">
                <a:lumMod val="50000"/>
              </a:schemeClr>
            </a:solidFill>
            <a:prstDash val="dashDot"/>
          </a:ln>
        </p:spPr>
        <p:txBody>
          <a:bodyPr vert="horz" lIns="91440" tIns="45720" rIns="91440" bIns="45720" rtlCol="0">
            <a:normAutofit/>
          </a:bodyPr>
          <a:lstStyle/>
          <a:p>
            <a:r>
              <a:rPr lang="nl-BE" dirty="0"/>
              <a:t>Niet doen</a:t>
            </a:r>
          </a:p>
          <a:p>
            <a:pPr lvl="1"/>
            <a:r>
              <a:rPr lang="nl-BE" dirty="0"/>
              <a:t>De acties bepalen</a:t>
            </a:r>
          </a:p>
          <a:p>
            <a:pPr lvl="1"/>
            <a:r>
              <a:rPr lang="nl-BE" dirty="0"/>
              <a:t>Instructies geven</a:t>
            </a:r>
          </a:p>
          <a:p>
            <a:pPr lvl="1"/>
            <a:r>
              <a:rPr lang="nl-BE" dirty="0"/>
              <a:t>Het laken naar zich toe trekken</a:t>
            </a:r>
          </a:p>
          <a:p>
            <a:pPr lvl="1"/>
            <a:endParaRPr lang="nl-BE" dirty="0"/>
          </a:p>
          <a:p>
            <a:pPr lvl="1"/>
            <a:endParaRPr lang="nl-BE" dirty="0"/>
          </a:p>
        </p:txBody>
      </p:sp>
      <p:sp>
        <p:nvSpPr>
          <p:cNvPr id="4" name="Title 3"/>
          <p:cNvSpPr>
            <a:spLocks noGrp="1"/>
          </p:cNvSpPr>
          <p:nvPr>
            <p:ph type="title"/>
          </p:nvPr>
        </p:nvSpPr>
        <p:spPr/>
        <p:txBody>
          <a:bodyPr/>
          <a:lstStyle/>
          <a:p>
            <a:r>
              <a:rPr lang="nl-BE" dirty="0"/>
              <a:t>En wat met de directie ?</a:t>
            </a:r>
          </a:p>
        </p:txBody>
      </p:sp>
      <p:sp>
        <p:nvSpPr>
          <p:cNvPr id="5" name="Slide Number Placeholder 4"/>
          <p:cNvSpPr>
            <a:spLocks noGrp="1"/>
          </p:cNvSpPr>
          <p:nvPr>
            <p:ph type="sldNum" sz="quarter" idx="4"/>
          </p:nvPr>
        </p:nvSpPr>
        <p:spPr/>
        <p:txBody>
          <a:bodyPr/>
          <a:lstStyle/>
          <a:p>
            <a:fld id="{9331019C-3939-5F43-B75D-CFD4E736BA37}" type="slidenum">
              <a:rPr lang="nl-NL" smtClean="0"/>
              <a:pPr/>
              <a:t>17</a:t>
            </a:fld>
            <a:endParaRPr lang="nl-NL"/>
          </a:p>
        </p:txBody>
      </p:sp>
    </p:spTree>
    <p:extLst>
      <p:ext uri="{BB962C8B-B14F-4D97-AF65-F5344CB8AC3E}">
        <p14:creationId xmlns:p14="http://schemas.microsoft.com/office/powerpoint/2010/main" val="411249275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9331019C-3939-5F43-B75D-CFD4E736BA37}" type="slidenum">
              <a:rPr lang="nl-NL" smtClean="0"/>
              <a:pPr/>
              <a:t>18</a:t>
            </a:fld>
            <a:endParaRPr lang="nl-NL"/>
          </a:p>
        </p:txBody>
      </p:sp>
      <p:sp>
        <p:nvSpPr>
          <p:cNvPr id="5" name="Rectangle 4"/>
          <p:cNvSpPr/>
          <p:nvPr/>
        </p:nvSpPr>
        <p:spPr>
          <a:xfrm>
            <a:off x="711200" y="2823888"/>
            <a:ext cx="7693891" cy="923330"/>
          </a:xfrm>
          <a:prstGeom prst="rect">
            <a:avLst/>
          </a:prstGeom>
        </p:spPr>
        <p:txBody>
          <a:bodyPr wrap="square">
            <a:spAutoFit/>
          </a:bodyPr>
          <a:lstStyle/>
          <a:p>
            <a:pPr algn="ctr" defTabSz="914400"/>
            <a:r>
              <a:rPr lang="nl-BE" sz="5400" dirty="0">
                <a:solidFill>
                  <a:prstClr val="black"/>
                </a:solidFill>
                <a:latin typeface="Bradley Hand ITC" panose="03070402050302030203" pitchFamily="66" charset="0"/>
              </a:rPr>
              <a:t>Enkele tips &amp; tricks</a:t>
            </a:r>
            <a:endParaRPr lang="nl-BE" sz="4800" dirty="0">
              <a:solidFill>
                <a:prstClr val="black"/>
              </a:solidFill>
              <a:latin typeface="Bradley Hand ITC" panose="03070402050302030203" pitchFamily="66" charset="0"/>
            </a:endParaRPr>
          </a:p>
        </p:txBody>
      </p:sp>
    </p:spTree>
    <p:extLst>
      <p:ext uri="{BB962C8B-B14F-4D97-AF65-F5344CB8AC3E}">
        <p14:creationId xmlns:p14="http://schemas.microsoft.com/office/powerpoint/2010/main" val="28301589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BE" dirty="0"/>
              <a:t>Enkele tips &amp; tricks</a:t>
            </a:r>
          </a:p>
        </p:txBody>
      </p:sp>
      <p:sp>
        <p:nvSpPr>
          <p:cNvPr id="3" name="Content Placeholder 2"/>
          <p:cNvSpPr>
            <a:spLocks noGrp="1"/>
          </p:cNvSpPr>
          <p:nvPr>
            <p:ph idx="1"/>
          </p:nvPr>
        </p:nvSpPr>
        <p:spPr/>
        <p:txBody>
          <a:bodyPr>
            <a:normAutofit fontScale="92500" lnSpcReduction="20000"/>
          </a:bodyPr>
          <a:lstStyle/>
          <a:p>
            <a:r>
              <a:rPr lang="nl-BE" dirty="0"/>
              <a:t>Mogelijke combinatie teambordsessie &amp; breakouts (bvb 1uur opgedeeld in 15’+45’)</a:t>
            </a:r>
          </a:p>
          <a:p>
            <a:r>
              <a:rPr lang="nl-BE" dirty="0"/>
              <a:t>Begin met een eenvoudig bord</a:t>
            </a:r>
          </a:p>
          <a:p>
            <a:r>
              <a:rPr lang="nl-BE" dirty="0"/>
              <a:t>Evalueer het teambordproces om de x sessies</a:t>
            </a:r>
          </a:p>
          <a:p>
            <a:pPr lvl="1"/>
            <a:r>
              <a:rPr lang="nl-BE" dirty="0"/>
              <a:t>Verloopt het efficiënt ? Wat kan beter ?</a:t>
            </a:r>
          </a:p>
          <a:p>
            <a:pPr lvl="1"/>
            <a:r>
              <a:rPr lang="nl-BE" dirty="0"/>
              <a:t>Wordt de rol van teambordleider goed ingevuld ?</a:t>
            </a:r>
          </a:p>
          <a:p>
            <a:r>
              <a:rPr lang="nl-BE" dirty="0"/>
              <a:t>Leer mensen om feedback te geven aan elkaar (open durven spreken is cruciaal)</a:t>
            </a:r>
          </a:p>
          <a:p>
            <a:r>
              <a:rPr lang="nl-BE" dirty="0"/>
              <a:t>...</a:t>
            </a:r>
          </a:p>
          <a:p>
            <a:endParaRPr lang="nl-BE" dirty="0"/>
          </a:p>
        </p:txBody>
      </p:sp>
      <p:sp>
        <p:nvSpPr>
          <p:cNvPr id="4" name="Slide Number Placeholder 3"/>
          <p:cNvSpPr>
            <a:spLocks noGrp="1"/>
          </p:cNvSpPr>
          <p:nvPr>
            <p:ph type="sldNum" sz="quarter" idx="4"/>
          </p:nvPr>
        </p:nvSpPr>
        <p:spPr/>
        <p:txBody>
          <a:bodyPr/>
          <a:lstStyle/>
          <a:p>
            <a:fld id="{9331019C-3939-5F43-B75D-CFD4E736BA37}" type="slidenum">
              <a:rPr lang="nl-NL" smtClean="0"/>
              <a:pPr/>
              <a:t>19</a:t>
            </a:fld>
            <a:endParaRPr lang="nl-NL"/>
          </a:p>
        </p:txBody>
      </p:sp>
    </p:spTree>
    <p:extLst>
      <p:ext uri="{BB962C8B-B14F-4D97-AF65-F5344CB8AC3E}">
        <p14:creationId xmlns:p14="http://schemas.microsoft.com/office/powerpoint/2010/main" val="34186002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BE" dirty="0"/>
              <a:t>Doel van het teambord</a:t>
            </a:r>
          </a:p>
        </p:txBody>
      </p:sp>
      <p:sp>
        <p:nvSpPr>
          <p:cNvPr id="3" name="Content Placeholder 2"/>
          <p:cNvSpPr>
            <a:spLocks noGrp="1"/>
          </p:cNvSpPr>
          <p:nvPr>
            <p:ph idx="1"/>
          </p:nvPr>
        </p:nvSpPr>
        <p:spPr/>
        <p:txBody>
          <a:bodyPr>
            <a:normAutofit fontScale="92500" lnSpcReduction="10000"/>
          </a:bodyPr>
          <a:lstStyle/>
          <a:p>
            <a:r>
              <a:rPr lang="nl-BE" dirty="0"/>
              <a:t>Een team helpen om op een visuele en transparante manier samen te werken aan het invullen van haar teamopdracht (of 4 kernopdrachten).</a:t>
            </a:r>
          </a:p>
          <a:p>
            <a:pPr lvl="1" fontAlgn="ctr"/>
            <a:r>
              <a:rPr lang="nl-BE" dirty="0"/>
              <a:t>Efficiënt overleggen</a:t>
            </a:r>
          </a:p>
          <a:p>
            <a:pPr lvl="1" fontAlgn="ctr"/>
            <a:r>
              <a:rPr lang="nl-BE" dirty="0"/>
              <a:t>Samen aan gedeelde doelen werken</a:t>
            </a:r>
          </a:p>
          <a:p>
            <a:pPr lvl="1" fontAlgn="ctr"/>
            <a:r>
              <a:rPr lang="nl-BE" dirty="0"/>
              <a:t>Duidelijk eigenaarschap (wie doet wat)</a:t>
            </a:r>
          </a:p>
          <a:p>
            <a:pPr lvl="1" fontAlgn="ctr"/>
            <a:r>
              <a:rPr lang="nl-BE" dirty="0"/>
              <a:t>Een continu proces van verbetering</a:t>
            </a:r>
          </a:p>
          <a:p>
            <a:pPr fontAlgn="ctr"/>
            <a:r>
              <a:rPr lang="nl-BE" dirty="0"/>
              <a:t>Wat is het niet ?</a:t>
            </a:r>
          </a:p>
          <a:p>
            <a:pPr lvl="1" fontAlgn="ctr"/>
            <a:r>
              <a:rPr lang="nl-BE" dirty="0"/>
              <a:t>Controle/evaluatie instrument</a:t>
            </a:r>
          </a:p>
          <a:p>
            <a:endParaRPr lang="nl-BE" dirty="0"/>
          </a:p>
        </p:txBody>
      </p:sp>
      <p:sp>
        <p:nvSpPr>
          <p:cNvPr id="4" name="Slide Number Placeholder 3"/>
          <p:cNvSpPr>
            <a:spLocks noGrp="1"/>
          </p:cNvSpPr>
          <p:nvPr>
            <p:ph type="sldNum" sz="quarter" idx="4"/>
          </p:nvPr>
        </p:nvSpPr>
        <p:spPr/>
        <p:txBody>
          <a:bodyPr/>
          <a:lstStyle/>
          <a:p>
            <a:fld id="{9331019C-3939-5F43-B75D-CFD4E736BA37}" type="slidenum">
              <a:rPr lang="nl-NL" smtClean="0"/>
              <a:pPr/>
              <a:t>2</a:t>
            </a:fld>
            <a:endParaRPr lang="nl-NL"/>
          </a:p>
        </p:txBody>
      </p:sp>
    </p:spTree>
    <p:extLst>
      <p:ext uri="{BB962C8B-B14F-4D97-AF65-F5344CB8AC3E}">
        <p14:creationId xmlns:p14="http://schemas.microsoft.com/office/powerpoint/2010/main" val="20250177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9331019C-3939-5F43-B75D-CFD4E736BA37}" type="slidenum">
              <a:rPr lang="nl-NL" smtClean="0"/>
              <a:pPr/>
              <a:t>20</a:t>
            </a:fld>
            <a:endParaRPr lang="nl-NL"/>
          </a:p>
        </p:txBody>
      </p:sp>
      <p:sp>
        <p:nvSpPr>
          <p:cNvPr id="5" name="Rectangle 4"/>
          <p:cNvSpPr/>
          <p:nvPr/>
        </p:nvSpPr>
        <p:spPr>
          <a:xfrm>
            <a:off x="711200" y="2823888"/>
            <a:ext cx="7693891" cy="1754326"/>
          </a:xfrm>
          <a:prstGeom prst="rect">
            <a:avLst/>
          </a:prstGeom>
        </p:spPr>
        <p:txBody>
          <a:bodyPr wrap="square">
            <a:spAutoFit/>
          </a:bodyPr>
          <a:lstStyle/>
          <a:p>
            <a:pPr algn="ctr" defTabSz="914400"/>
            <a:r>
              <a:rPr lang="nl-BE" sz="5400" dirty="0">
                <a:solidFill>
                  <a:prstClr val="black"/>
                </a:solidFill>
                <a:latin typeface="Bradley Hand ITC" panose="03070402050302030203" pitchFamily="66" charset="0"/>
              </a:rPr>
              <a:t>OK, maar wat zijn nu goede doelen ?</a:t>
            </a:r>
            <a:endParaRPr lang="nl-BE" sz="4800" dirty="0">
              <a:solidFill>
                <a:prstClr val="black"/>
              </a:solidFill>
              <a:latin typeface="Bradley Hand ITC" panose="03070402050302030203" pitchFamily="66" charset="0"/>
            </a:endParaRPr>
          </a:p>
        </p:txBody>
      </p:sp>
    </p:spTree>
    <p:extLst>
      <p:ext uri="{BB962C8B-B14F-4D97-AF65-F5344CB8AC3E}">
        <p14:creationId xmlns:p14="http://schemas.microsoft.com/office/powerpoint/2010/main" val="30974132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BE" dirty="0"/>
              <a:t>Goede doelen zijn ...</a:t>
            </a:r>
          </a:p>
        </p:txBody>
      </p:sp>
      <p:sp>
        <p:nvSpPr>
          <p:cNvPr id="3" name="Content Placeholder 2"/>
          <p:cNvSpPr>
            <a:spLocks noGrp="1"/>
          </p:cNvSpPr>
          <p:nvPr>
            <p:ph idx="1"/>
          </p:nvPr>
        </p:nvSpPr>
        <p:spPr/>
        <p:txBody>
          <a:bodyPr>
            <a:normAutofit lnSpcReduction="10000"/>
          </a:bodyPr>
          <a:lstStyle/>
          <a:p>
            <a:r>
              <a:rPr lang="nl-BE" dirty="0"/>
              <a:t>Leerlinggericht</a:t>
            </a:r>
          </a:p>
          <a:p>
            <a:r>
              <a:rPr lang="nl-NL" dirty="0"/>
              <a:t>Realiseerbaar binnen beperkte tijd (bvb 6 tot 8 weken)</a:t>
            </a:r>
          </a:p>
          <a:p>
            <a:r>
              <a:rPr lang="nl-NL" dirty="0"/>
              <a:t>Passen binnen</a:t>
            </a:r>
          </a:p>
          <a:p>
            <a:pPr lvl="1"/>
            <a:r>
              <a:rPr lang="nl-NL" dirty="0"/>
              <a:t>De visie, ambities en doelen van de school</a:t>
            </a:r>
          </a:p>
          <a:p>
            <a:pPr lvl="1"/>
            <a:r>
              <a:rPr lang="nl-NL" dirty="0"/>
              <a:t>De daarbinnen gedefinieerde ambities van het team</a:t>
            </a:r>
          </a:p>
          <a:p>
            <a:r>
              <a:rPr lang="nl-NL" dirty="0"/>
              <a:t>Meetbaar</a:t>
            </a:r>
          </a:p>
          <a:p>
            <a:r>
              <a:rPr lang="nl-NL" dirty="0"/>
              <a:t>Gedeeld door iedereen in het team</a:t>
            </a:r>
            <a:endParaRPr lang="nl-BE" dirty="0"/>
          </a:p>
        </p:txBody>
      </p:sp>
      <p:sp>
        <p:nvSpPr>
          <p:cNvPr id="4" name="Slide Number Placeholder 3"/>
          <p:cNvSpPr>
            <a:spLocks noGrp="1"/>
          </p:cNvSpPr>
          <p:nvPr>
            <p:ph type="sldNum" sz="quarter" idx="4"/>
          </p:nvPr>
        </p:nvSpPr>
        <p:spPr/>
        <p:txBody>
          <a:bodyPr/>
          <a:lstStyle/>
          <a:p>
            <a:fld id="{9331019C-3939-5F43-B75D-CFD4E736BA37}" type="slidenum">
              <a:rPr lang="nl-NL" smtClean="0"/>
              <a:pPr/>
              <a:t>21</a:t>
            </a:fld>
            <a:endParaRPr lang="nl-NL"/>
          </a:p>
        </p:txBody>
      </p:sp>
    </p:spTree>
    <p:extLst>
      <p:ext uri="{BB962C8B-B14F-4D97-AF65-F5344CB8AC3E}">
        <p14:creationId xmlns:p14="http://schemas.microsoft.com/office/powerpoint/2010/main" val="18325070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9331019C-3939-5F43-B75D-CFD4E736BA37}" type="slidenum">
              <a:rPr lang="nl-NL" smtClean="0"/>
              <a:pPr/>
              <a:t>22</a:t>
            </a:fld>
            <a:endParaRPr lang="nl-NL"/>
          </a:p>
        </p:txBody>
      </p:sp>
      <p:grpSp>
        <p:nvGrpSpPr>
          <p:cNvPr id="44" name="Group 43"/>
          <p:cNvGrpSpPr/>
          <p:nvPr/>
        </p:nvGrpSpPr>
        <p:grpSpPr>
          <a:xfrm>
            <a:off x="996500" y="372460"/>
            <a:ext cx="6756692" cy="6317015"/>
            <a:chOff x="996500" y="372460"/>
            <a:chExt cx="6756692" cy="6317015"/>
          </a:xfrm>
        </p:grpSpPr>
        <p:graphicFrame>
          <p:nvGraphicFramePr>
            <p:cNvPr id="7" name="Diagram 6"/>
            <p:cNvGraphicFramePr/>
            <p:nvPr>
              <p:extLst/>
            </p:nvPr>
          </p:nvGraphicFramePr>
          <p:xfrm>
            <a:off x="1488195" y="1800519"/>
            <a:ext cx="5868423" cy="334818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Oval 7"/>
            <p:cNvSpPr/>
            <p:nvPr/>
          </p:nvSpPr>
          <p:spPr>
            <a:xfrm>
              <a:off x="2942018" y="2111419"/>
              <a:ext cx="2876319" cy="2816983"/>
            </a:xfrm>
            <a:prstGeom prst="ellipse">
              <a:avLst/>
            </a:prstGeom>
            <a:solidFill>
              <a:schemeClr val="accent3">
                <a:alpha val="51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l-BE">
                <a:solidFill>
                  <a:prstClr val="white"/>
                </a:solidFill>
              </a:endParaRPr>
            </a:p>
          </p:txBody>
        </p:sp>
        <p:sp>
          <p:nvSpPr>
            <p:cNvPr id="9" name="Oval 8"/>
            <p:cNvSpPr>
              <a:spLocks noChangeAspect="1"/>
            </p:cNvSpPr>
            <p:nvPr/>
          </p:nvSpPr>
          <p:spPr>
            <a:xfrm>
              <a:off x="3918502" y="3089083"/>
              <a:ext cx="912688" cy="856881"/>
            </a:xfrm>
            <a:prstGeom prst="ellipse">
              <a:avLst/>
            </a:prstGeom>
          </p:spPr>
          <p:style>
            <a:lnRef idx="2">
              <a:schemeClr val="accent1"/>
            </a:lnRef>
            <a:fillRef idx="1">
              <a:schemeClr val="lt1"/>
            </a:fillRef>
            <a:effectRef idx="0">
              <a:schemeClr val="accent1"/>
            </a:effectRef>
            <a:fontRef idx="minor">
              <a:schemeClr val="dk1"/>
            </a:fontRef>
          </p:style>
          <p:txBody>
            <a:bodyPr rtlCol="0" anchor="ctr"/>
            <a:lstStyle/>
            <a:p>
              <a:pPr algn="ctr" defTabSz="914400"/>
              <a:r>
                <a:rPr lang="nl-BE" sz="500" b="1" dirty="0">
                  <a:solidFill>
                    <a:prstClr val="black"/>
                  </a:solidFill>
                  <a:latin typeface="Bradley Hand ITC" panose="03070402050302030203" pitchFamily="66" charset="0"/>
                </a:rPr>
                <a:t>Ons team: 4 kernopdrachten voor een community van  leerlingen van de </a:t>
              </a:r>
              <a:r>
                <a:rPr lang="nl-BE" sz="500" b="1" dirty="0">
                  <a:solidFill>
                    <a:srgbClr val="F79646"/>
                  </a:solidFill>
                  <a:latin typeface="Bradley Hand ITC" panose="03070402050302030203" pitchFamily="66" charset="0"/>
                </a:rPr>
                <a:t>1</a:t>
              </a:r>
              <a:r>
                <a:rPr lang="nl-BE" sz="500" b="1" baseline="30000" dirty="0">
                  <a:solidFill>
                    <a:srgbClr val="F79646"/>
                  </a:solidFill>
                  <a:latin typeface="Bradley Hand ITC" panose="03070402050302030203" pitchFamily="66" charset="0"/>
                </a:rPr>
                <a:t>e</a:t>
              </a:r>
              <a:r>
                <a:rPr lang="nl-BE" sz="500" b="1" dirty="0">
                  <a:solidFill>
                    <a:srgbClr val="F79646"/>
                  </a:solidFill>
                  <a:latin typeface="Bradley Hand ITC" panose="03070402050302030203" pitchFamily="66" charset="0"/>
                </a:rPr>
                <a:t> graad</a:t>
              </a:r>
              <a:r>
                <a:rPr lang="nl-BE" sz="500" b="1" dirty="0">
                  <a:solidFill>
                    <a:srgbClr val="3A4D3E"/>
                  </a:solidFill>
                  <a:latin typeface="Bradley Hand ITC" panose="03070402050302030203" pitchFamily="66" charset="0"/>
                </a:rPr>
                <a:t>, </a:t>
              </a:r>
              <a:r>
                <a:rPr lang="nl-BE" sz="500" b="1" dirty="0">
                  <a:solidFill>
                    <a:prstClr val="black"/>
                  </a:solidFill>
                  <a:latin typeface="Bradley Hand ITC" panose="03070402050302030203" pitchFamily="66" charset="0"/>
                </a:rPr>
                <a:t>binnen de visie van de school</a:t>
              </a:r>
            </a:p>
          </p:txBody>
        </p:sp>
        <p:sp>
          <p:nvSpPr>
            <p:cNvPr id="10" name="Folded Corner 9"/>
            <p:cNvSpPr/>
            <p:nvPr/>
          </p:nvSpPr>
          <p:spPr>
            <a:xfrm>
              <a:off x="4995035" y="3207457"/>
              <a:ext cx="400761" cy="195762"/>
            </a:xfrm>
            <a:prstGeom prst="foldedCorner">
              <a:avLst/>
            </a:prstGeom>
            <a:solidFill>
              <a:srgbClr val="FFFF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nl-BE" sz="600" dirty="0">
                  <a:solidFill>
                    <a:prstClr val="black"/>
                  </a:solidFill>
                  <a:latin typeface="Bradley Hand ITC" panose="03070402050302030203" pitchFamily="66" charset="0"/>
                </a:rPr>
                <a:t>qsdklfhjqsdhf</a:t>
              </a:r>
            </a:p>
          </p:txBody>
        </p:sp>
        <p:sp>
          <p:nvSpPr>
            <p:cNvPr id="11" name="Folded Corner 10"/>
            <p:cNvSpPr/>
            <p:nvPr/>
          </p:nvSpPr>
          <p:spPr>
            <a:xfrm>
              <a:off x="5081267" y="3433087"/>
              <a:ext cx="400761" cy="195762"/>
            </a:xfrm>
            <a:prstGeom prst="foldedCorner">
              <a:avLst/>
            </a:prstGeom>
            <a:solidFill>
              <a:srgbClr val="FFFF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nl-BE" sz="600" dirty="0">
                  <a:solidFill>
                    <a:prstClr val="black"/>
                  </a:solidFill>
                  <a:latin typeface="Bradley Hand ITC" panose="03070402050302030203" pitchFamily="66" charset="0"/>
                </a:rPr>
                <a:t>qsdklfhjqsdhf</a:t>
              </a:r>
            </a:p>
          </p:txBody>
        </p:sp>
        <p:sp>
          <p:nvSpPr>
            <p:cNvPr id="12" name="Folded Corner 11"/>
            <p:cNvSpPr/>
            <p:nvPr/>
          </p:nvSpPr>
          <p:spPr>
            <a:xfrm>
              <a:off x="4831191" y="3842299"/>
              <a:ext cx="400761" cy="195762"/>
            </a:xfrm>
            <a:prstGeom prst="foldedCorner">
              <a:avLst/>
            </a:prstGeom>
            <a:solidFill>
              <a:srgbClr val="FFFF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nl-BE" sz="600" dirty="0">
                  <a:solidFill>
                    <a:prstClr val="black"/>
                  </a:solidFill>
                  <a:latin typeface="Bradley Hand ITC" panose="03070402050302030203" pitchFamily="66" charset="0"/>
                </a:rPr>
                <a:t>qsdklfhjqsdhf</a:t>
              </a:r>
            </a:p>
          </p:txBody>
        </p:sp>
        <p:sp>
          <p:nvSpPr>
            <p:cNvPr id="13" name="Folded Corner 12"/>
            <p:cNvSpPr/>
            <p:nvPr/>
          </p:nvSpPr>
          <p:spPr>
            <a:xfrm>
              <a:off x="4917423" y="4067929"/>
              <a:ext cx="400761" cy="195762"/>
            </a:xfrm>
            <a:prstGeom prst="foldedCorner">
              <a:avLst/>
            </a:prstGeom>
            <a:solidFill>
              <a:srgbClr val="FFFF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nl-BE" sz="600" dirty="0">
                  <a:solidFill>
                    <a:prstClr val="black"/>
                  </a:solidFill>
                  <a:latin typeface="Bradley Hand ITC" panose="03070402050302030203" pitchFamily="66" charset="0"/>
                </a:rPr>
                <a:t>qsdklfhjqsdhf</a:t>
              </a:r>
            </a:p>
          </p:txBody>
        </p:sp>
        <p:sp>
          <p:nvSpPr>
            <p:cNvPr id="14" name="Folded Corner 13"/>
            <p:cNvSpPr/>
            <p:nvPr/>
          </p:nvSpPr>
          <p:spPr>
            <a:xfrm>
              <a:off x="4130657" y="4239276"/>
              <a:ext cx="400761" cy="195762"/>
            </a:xfrm>
            <a:prstGeom prst="foldedCorner">
              <a:avLst/>
            </a:prstGeom>
            <a:solidFill>
              <a:srgbClr val="FFFF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nl-BE" sz="600" dirty="0">
                  <a:solidFill>
                    <a:prstClr val="black"/>
                  </a:solidFill>
                  <a:latin typeface="Bradley Hand ITC" panose="03070402050302030203" pitchFamily="66" charset="0"/>
                </a:rPr>
                <a:t>qsdklfhjqsdhf</a:t>
              </a:r>
            </a:p>
          </p:txBody>
        </p:sp>
        <p:sp>
          <p:nvSpPr>
            <p:cNvPr id="15" name="Folded Corner 14"/>
            <p:cNvSpPr/>
            <p:nvPr/>
          </p:nvSpPr>
          <p:spPr>
            <a:xfrm>
              <a:off x="4216889" y="4464905"/>
              <a:ext cx="400761" cy="195762"/>
            </a:xfrm>
            <a:prstGeom prst="foldedCorner">
              <a:avLst/>
            </a:prstGeom>
            <a:solidFill>
              <a:srgbClr val="FFFF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nl-BE" sz="600" dirty="0">
                  <a:solidFill>
                    <a:prstClr val="black"/>
                  </a:solidFill>
                  <a:latin typeface="Bradley Hand ITC" panose="03070402050302030203" pitchFamily="66" charset="0"/>
                </a:rPr>
                <a:t>qsdklfhjqsdhf</a:t>
              </a:r>
            </a:p>
          </p:txBody>
        </p:sp>
        <p:sp>
          <p:nvSpPr>
            <p:cNvPr id="16" name="Folded Corner 15"/>
            <p:cNvSpPr/>
            <p:nvPr/>
          </p:nvSpPr>
          <p:spPr>
            <a:xfrm>
              <a:off x="3431509" y="3915766"/>
              <a:ext cx="400761" cy="195762"/>
            </a:xfrm>
            <a:prstGeom prst="foldedCorner">
              <a:avLst/>
            </a:prstGeom>
            <a:solidFill>
              <a:srgbClr val="FFFF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nl-BE" sz="600" dirty="0">
                  <a:solidFill>
                    <a:prstClr val="black"/>
                  </a:solidFill>
                  <a:latin typeface="Bradley Hand ITC" panose="03070402050302030203" pitchFamily="66" charset="0"/>
                </a:rPr>
                <a:t>qsdklfhjqsdhf</a:t>
              </a:r>
            </a:p>
          </p:txBody>
        </p:sp>
        <p:sp>
          <p:nvSpPr>
            <p:cNvPr id="17" name="Folded Corner 16"/>
            <p:cNvSpPr/>
            <p:nvPr/>
          </p:nvSpPr>
          <p:spPr>
            <a:xfrm>
              <a:off x="3517741" y="4141395"/>
              <a:ext cx="400761" cy="195762"/>
            </a:xfrm>
            <a:prstGeom prst="foldedCorner">
              <a:avLst/>
            </a:prstGeom>
            <a:solidFill>
              <a:srgbClr val="FFFF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nl-BE" sz="600" dirty="0">
                  <a:solidFill>
                    <a:prstClr val="black"/>
                  </a:solidFill>
                  <a:latin typeface="Bradley Hand ITC" panose="03070402050302030203" pitchFamily="66" charset="0"/>
                </a:rPr>
                <a:t>qsdklfhjqsdhf</a:t>
              </a:r>
            </a:p>
          </p:txBody>
        </p:sp>
        <p:sp>
          <p:nvSpPr>
            <p:cNvPr id="18" name="Folded Corner 17"/>
            <p:cNvSpPr/>
            <p:nvPr/>
          </p:nvSpPr>
          <p:spPr>
            <a:xfrm>
              <a:off x="3231129" y="3072233"/>
              <a:ext cx="400761" cy="195762"/>
            </a:xfrm>
            <a:prstGeom prst="foldedCorner">
              <a:avLst/>
            </a:prstGeom>
            <a:solidFill>
              <a:srgbClr val="FFFF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nl-BE" sz="600" dirty="0">
                  <a:solidFill>
                    <a:prstClr val="black"/>
                  </a:solidFill>
                  <a:latin typeface="Bradley Hand ITC" panose="03070402050302030203" pitchFamily="66" charset="0"/>
                </a:rPr>
                <a:t>qsdklfhjqsdhf</a:t>
              </a:r>
            </a:p>
          </p:txBody>
        </p:sp>
        <p:sp>
          <p:nvSpPr>
            <p:cNvPr id="19" name="Folded Corner 18"/>
            <p:cNvSpPr/>
            <p:nvPr/>
          </p:nvSpPr>
          <p:spPr>
            <a:xfrm>
              <a:off x="3317361" y="3297862"/>
              <a:ext cx="400761" cy="195762"/>
            </a:xfrm>
            <a:prstGeom prst="foldedCorner">
              <a:avLst/>
            </a:prstGeom>
            <a:solidFill>
              <a:srgbClr val="FFFF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nl-BE" sz="600" dirty="0">
                  <a:solidFill>
                    <a:prstClr val="black"/>
                  </a:solidFill>
                  <a:latin typeface="Bradley Hand ITC" panose="03070402050302030203" pitchFamily="66" charset="0"/>
                </a:rPr>
                <a:t>qsdklfhjqsdhf</a:t>
              </a:r>
            </a:p>
          </p:txBody>
        </p:sp>
        <p:sp>
          <p:nvSpPr>
            <p:cNvPr id="20" name="Folded Corner 19"/>
            <p:cNvSpPr/>
            <p:nvPr/>
          </p:nvSpPr>
          <p:spPr>
            <a:xfrm>
              <a:off x="5907650" y="2722865"/>
              <a:ext cx="400761" cy="205470"/>
            </a:xfrm>
            <a:prstGeom prst="foldedCorner">
              <a:avLst/>
            </a:prstGeom>
            <a:solidFill>
              <a:srgbClr val="00B0F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nl-BE" sz="1100" dirty="0">
                  <a:solidFill>
                    <a:prstClr val="black"/>
                  </a:solidFill>
                  <a:latin typeface="Bradley Hand ITC" panose="03070402050302030203" pitchFamily="66" charset="0"/>
                </a:rPr>
                <a:t>...</a:t>
              </a:r>
            </a:p>
          </p:txBody>
        </p:sp>
        <p:sp>
          <p:nvSpPr>
            <p:cNvPr id="21" name="Folded Corner 20"/>
            <p:cNvSpPr/>
            <p:nvPr/>
          </p:nvSpPr>
          <p:spPr>
            <a:xfrm>
              <a:off x="6061084" y="2928335"/>
              <a:ext cx="400761" cy="205470"/>
            </a:xfrm>
            <a:prstGeom prst="foldedCorner">
              <a:avLst/>
            </a:prstGeom>
            <a:solidFill>
              <a:srgbClr val="00B0F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nl-BE" sz="1100" dirty="0">
                  <a:solidFill>
                    <a:prstClr val="black"/>
                  </a:solidFill>
                  <a:latin typeface="Bradley Hand ITC" panose="03070402050302030203" pitchFamily="66" charset="0"/>
                </a:rPr>
                <a:t>...</a:t>
              </a:r>
            </a:p>
          </p:txBody>
        </p:sp>
        <p:sp>
          <p:nvSpPr>
            <p:cNvPr id="22" name="Folded Corner 21"/>
            <p:cNvSpPr/>
            <p:nvPr/>
          </p:nvSpPr>
          <p:spPr>
            <a:xfrm>
              <a:off x="5907650" y="4148950"/>
              <a:ext cx="400761" cy="205470"/>
            </a:xfrm>
            <a:prstGeom prst="foldedCorner">
              <a:avLst/>
            </a:prstGeom>
            <a:solidFill>
              <a:srgbClr val="00B0F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nl-BE" sz="1100" dirty="0">
                  <a:solidFill>
                    <a:prstClr val="black"/>
                  </a:solidFill>
                  <a:latin typeface="Bradley Hand ITC" panose="03070402050302030203" pitchFamily="66" charset="0"/>
                </a:rPr>
                <a:t>...</a:t>
              </a:r>
            </a:p>
          </p:txBody>
        </p:sp>
        <p:sp>
          <p:nvSpPr>
            <p:cNvPr id="23" name="Folded Corner 22"/>
            <p:cNvSpPr/>
            <p:nvPr/>
          </p:nvSpPr>
          <p:spPr>
            <a:xfrm>
              <a:off x="6061084" y="4354420"/>
              <a:ext cx="400761" cy="205470"/>
            </a:xfrm>
            <a:prstGeom prst="foldedCorner">
              <a:avLst/>
            </a:prstGeom>
            <a:solidFill>
              <a:srgbClr val="00B0F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nl-BE" sz="1100" dirty="0">
                  <a:solidFill>
                    <a:prstClr val="black"/>
                  </a:solidFill>
                  <a:latin typeface="Bradley Hand ITC" panose="03070402050302030203" pitchFamily="66" charset="0"/>
                </a:rPr>
                <a:t>...</a:t>
              </a:r>
            </a:p>
          </p:txBody>
        </p:sp>
        <p:sp>
          <p:nvSpPr>
            <p:cNvPr id="24" name="Folded Corner 23"/>
            <p:cNvSpPr/>
            <p:nvPr/>
          </p:nvSpPr>
          <p:spPr>
            <a:xfrm>
              <a:off x="2877315" y="4572004"/>
              <a:ext cx="400761" cy="205470"/>
            </a:xfrm>
            <a:prstGeom prst="foldedCorner">
              <a:avLst/>
            </a:prstGeom>
            <a:solidFill>
              <a:srgbClr val="00B0F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nl-BE" sz="1100" dirty="0">
                  <a:solidFill>
                    <a:prstClr val="black"/>
                  </a:solidFill>
                  <a:latin typeface="Bradley Hand ITC" panose="03070402050302030203" pitchFamily="66" charset="0"/>
                </a:rPr>
                <a:t>...</a:t>
              </a:r>
            </a:p>
          </p:txBody>
        </p:sp>
        <p:sp>
          <p:nvSpPr>
            <p:cNvPr id="25" name="Folded Corner 24"/>
            <p:cNvSpPr/>
            <p:nvPr/>
          </p:nvSpPr>
          <p:spPr>
            <a:xfrm>
              <a:off x="3030749" y="4777473"/>
              <a:ext cx="400761" cy="205470"/>
            </a:xfrm>
            <a:prstGeom prst="foldedCorner">
              <a:avLst/>
            </a:prstGeom>
            <a:solidFill>
              <a:srgbClr val="00B0F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nl-BE" sz="1100" dirty="0">
                  <a:solidFill>
                    <a:prstClr val="black"/>
                  </a:solidFill>
                  <a:latin typeface="Bradley Hand ITC" panose="03070402050302030203" pitchFamily="66" charset="0"/>
                </a:rPr>
                <a:t>...</a:t>
              </a:r>
            </a:p>
          </p:txBody>
        </p:sp>
        <p:sp>
          <p:nvSpPr>
            <p:cNvPr id="26" name="Folded Corner 25"/>
            <p:cNvSpPr/>
            <p:nvPr/>
          </p:nvSpPr>
          <p:spPr>
            <a:xfrm>
              <a:off x="2345457" y="2705828"/>
              <a:ext cx="400761" cy="205470"/>
            </a:xfrm>
            <a:prstGeom prst="foldedCorner">
              <a:avLst/>
            </a:prstGeom>
            <a:solidFill>
              <a:srgbClr val="00B0F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nl-BE" sz="1100" dirty="0">
                  <a:solidFill>
                    <a:prstClr val="black"/>
                  </a:solidFill>
                  <a:latin typeface="Bradley Hand ITC" panose="03070402050302030203" pitchFamily="66" charset="0"/>
                </a:rPr>
                <a:t>...</a:t>
              </a:r>
            </a:p>
          </p:txBody>
        </p:sp>
        <p:sp>
          <p:nvSpPr>
            <p:cNvPr id="27" name="Folded Corner 26"/>
            <p:cNvSpPr/>
            <p:nvPr/>
          </p:nvSpPr>
          <p:spPr>
            <a:xfrm>
              <a:off x="2498891" y="2911298"/>
              <a:ext cx="400761" cy="205470"/>
            </a:xfrm>
            <a:prstGeom prst="foldedCorner">
              <a:avLst/>
            </a:prstGeom>
            <a:solidFill>
              <a:srgbClr val="00B0F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nl-BE" sz="1100" dirty="0">
                  <a:solidFill>
                    <a:prstClr val="black"/>
                  </a:solidFill>
                  <a:latin typeface="Bradley Hand ITC" panose="03070402050302030203" pitchFamily="66" charset="0"/>
                </a:rPr>
                <a:t>...</a:t>
              </a:r>
            </a:p>
          </p:txBody>
        </p:sp>
        <p:sp>
          <p:nvSpPr>
            <p:cNvPr id="28" name="Folded Corner 27"/>
            <p:cNvSpPr/>
            <p:nvPr/>
          </p:nvSpPr>
          <p:spPr>
            <a:xfrm>
              <a:off x="4016508" y="5484365"/>
              <a:ext cx="400761" cy="205470"/>
            </a:xfrm>
            <a:prstGeom prst="foldedCorner">
              <a:avLst/>
            </a:prstGeom>
            <a:solidFill>
              <a:srgbClr val="00B0F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nl-BE" sz="1100" dirty="0">
                  <a:solidFill>
                    <a:prstClr val="black"/>
                  </a:solidFill>
                  <a:latin typeface="Bradley Hand ITC" panose="03070402050302030203" pitchFamily="66" charset="0"/>
                </a:rPr>
                <a:t>...</a:t>
              </a:r>
            </a:p>
          </p:txBody>
        </p:sp>
        <p:sp>
          <p:nvSpPr>
            <p:cNvPr id="29" name="Folded Corner 28"/>
            <p:cNvSpPr/>
            <p:nvPr/>
          </p:nvSpPr>
          <p:spPr>
            <a:xfrm>
              <a:off x="4482407" y="5484365"/>
              <a:ext cx="400761" cy="205470"/>
            </a:xfrm>
            <a:prstGeom prst="foldedCorner">
              <a:avLst/>
            </a:prstGeom>
            <a:solidFill>
              <a:srgbClr val="00B0F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nl-BE" sz="1100" dirty="0">
                  <a:solidFill>
                    <a:prstClr val="black"/>
                  </a:solidFill>
                  <a:latin typeface="Bradley Hand ITC" panose="03070402050302030203" pitchFamily="66" charset="0"/>
                </a:rPr>
                <a:t>...</a:t>
              </a:r>
            </a:p>
          </p:txBody>
        </p:sp>
        <p:sp>
          <p:nvSpPr>
            <p:cNvPr id="30" name="Donut 29"/>
            <p:cNvSpPr/>
            <p:nvPr/>
          </p:nvSpPr>
          <p:spPr>
            <a:xfrm>
              <a:off x="996500" y="372460"/>
              <a:ext cx="6756692" cy="6317015"/>
            </a:xfrm>
            <a:prstGeom prst="donut">
              <a:avLst>
                <a:gd name="adj" fmla="val 14626"/>
              </a:avLst>
            </a:prstGeom>
            <a:solidFill>
              <a:srgbClr val="FFC000">
                <a:alpha val="66000"/>
              </a:srgb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l-BE">
                <a:solidFill>
                  <a:prstClr val="black"/>
                </a:solidFill>
              </a:endParaRPr>
            </a:p>
          </p:txBody>
        </p:sp>
        <p:sp>
          <p:nvSpPr>
            <p:cNvPr id="31" name="Folded Corner 30"/>
            <p:cNvSpPr/>
            <p:nvPr/>
          </p:nvSpPr>
          <p:spPr>
            <a:xfrm>
              <a:off x="6460811" y="5073425"/>
              <a:ext cx="400761" cy="205470"/>
            </a:xfrm>
            <a:prstGeom prst="foldedCorner">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nl-BE" sz="1100" dirty="0">
                  <a:solidFill>
                    <a:prstClr val="black"/>
                  </a:solidFill>
                  <a:latin typeface="Bradley Hand ITC" panose="03070402050302030203" pitchFamily="66" charset="0"/>
                </a:rPr>
                <a:t>...</a:t>
              </a:r>
            </a:p>
          </p:txBody>
        </p:sp>
        <p:sp>
          <p:nvSpPr>
            <p:cNvPr id="32" name="Folded Corner 31"/>
            <p:cNvSpPr/>
            <p:nvPr/>
          </p:nvSpPr>
          <p:spPr>
            <a:xfrm>
              <a:off x="6614245" y="5278895"/>
              <a:ext cx="400761" cy="205470"/>
            </a:xfrm>
            <a:prstGeom prst="foldedCorner">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nl-BE" sz="1100" dirty="0">
                  <a:solidFill>
                    <a:prstClr val="black"/>
                  </a:solidFill>
                  <a:latin typeface="Bradley Hand ITC" panose="03070402050302030203" pitchFamily="66" charset="0"/>
                </a:rPr>
                <a:t>...</a:t>
              </a:r>
            </a:p>
          </p:txBody>
        </p:sp>
        <p:sp>
          <p:nvSpPr>
            <p:cNvPr id="33" name="Folded Corner 32"/>
            <p:cNvSpPr/>
            <p:nvPr/>
          </p:nvSpPr>
          <p:spPr>
            <a:xfrm>
              <a:off x="6875201" y="2523155"/>
              <a:ext cx="400761" cy="205470"/>
            </a:xfrm>
            <a:prstGeom prst="foldedCorner">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nl-BE" sz="1100" dirty="0">
                  <a:solidFill>
                    <a:prstClr val="black"/>
                  </a:solidFill>
                  <a:latin typeface="Bradley Hand ITC" panose="03070402050302030203" pitchFamily="66" charset="0"/>
                </a:rPr>
                <a:t>...</a:t>
              </a:r>
            </a:p>
          </p:txBody>
        </p:sp>
        <p:sp>
          <p:nvSpPr>
            <p:cNvPr id="34" name="Folded Corner 33"/>
            <p:cNvSpPr/>
            <p:nvPr/>
          </p:nvSpPr>
          <p:spPr>
            <a:xfrm>
              <a:off x="7028635" y="2728625"/>
              <a:ext cx="400761" cy="205470"/>
            </a:xfrm>
            <a:prstGeom prst="foldedCorner">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nl-BE" sz="1100" dirty="0">
                  <a:solidFill>
                    <a:prstClr val="black"/>
                  </a:solidFill>
                  <a:latin typeface="Bradley Hand ITC" panose="03070402050302030203" pitchFamily="66" charset="0"/>
                </a:rPr>
                <a:t>...</a:t>
              </a:r>
            </a:p>
          </p:txBody>
        </p:sp>
        <p:sp>
          <p:nvSpPr>
            <p:cNvPr id="35" name="Folded Corner 34"/>
            <p:cNvSpPr/>
            <p:nvPr/>
          </p:nvSpPr>
          <p:spPr>
            <a:xfrm>
              <a:off x="5222119" y="907953"/>
              <a:ext cx="400761" cy="205470"/>
            </a:xfrm>
            <a:prstGeom prst="foldedCorner">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nl-BE" sz="1100" dirty="0">
                  <a:solidFill>
                    <a:prstClr val="black"/>
                  </a:solidFill>
                  <a:latin typeface="Bradley Hand ITC" panose="03070402050302030203" pitchFamily="66" charset="0"/>
                </a:rPr>
                <a:t>...</a:t>
              </a:r>
            </a:p>
          </p:txBody>
        </p:sp>
        <p:sp>
          <p:nvSpPr>
            <p:cNvPr id="36" name="Folded Corner 35"/>
            <p:cNvSpPr/>
            <p:nvPr/>
          </p:nvSpPr>
          <p:spPr>
            <a:xfrm>
              <a:off x="5375553" y="1113423"/>
              <a:ext cx="400761" cy="205470"/>
            </a:xfrm>
            <a:prstGeom prst="foldedCorner">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nl-BE" sz="1100" dirty="0">
                  <a:solidFill>
                    <a:prstClr val="black"/>
                  </a:solidFill>
                  <a:latin typeface="Bradley Hand ITC" panose="03070402050302030203" pitchFamily="66" charset="0"/>
                </a:rPr>
                <a:t>...</a:t>
              </a:r>
            </a:p>
          </p:txBody>
        </p:sp>
        <p:sp>
          <p:nvSpPr>
            <p:cNvPr id="37" name="Folded Corner 36"/>
            <p:cNvSpPr/>
            <p:nvPr/>
          </p:nvSpPr>
          <p:spPr>
            <a:xfrm>
              <a:off x="2075973" y="5278895"/>
              <a:ext cx="400761" cy="205470"/>
            </a:xfrm>
            <a:prstGeom prst="foldedCorner">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nl-BE" sz="1100" dirty="0">
                  <a:solidFill>
                    <a:prstClr val="black"/>
                  </a:solidFill>
                  <a:latin typeface="Bradley Hand ITC" panose="03070402050302030203" pitchFamily="66" charset="0"/>
                </a:rPr>
                <a:t>...</a:t>
              </a:r>
            </a:p>
          </p:txBody>
        </p:sp>
        <p:sp>
          <p:nvSpPr>
            <p:cNvPr id="38" name="Folded Corner 37"/>
            <p:cNvSpPr/>
            <p:nvPr/>
          </p:nvSpPr>
          <p:spPr>
            <a:xfrm>
              <a:off x="2229407" y="5484365"/>
              <a:ext cx="400761" cy="205470"/>
            </a:xfrm>
            <a:prstGeom prst="foldedCorner">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nl-BE" sz="1100" dirty="0">
                  <a:solidFill>
                    <a:prstClr val="black"/>
                  </a:solidFill>
                  <a:latin typeface="Bradley Hand ITC" panose="03070402050302030203" pitchFamily="66" charset="0"/>
                </a:rPr>
                <a:t>...</a:t>
              </a:r>
            </a:p>
          </p:txBody>
        </p:sp>
        <p:sp>
          <p:nvSpPr>
            <p:cNvPr id="39" name="Folded Corner 38"/>
            <p:cNvSpPr/>
            <p:nvPr/>
          </p:nvSpPr>
          <p:spPr>
            <a:xfrm>
              <a:off x="4959242" y="5958345"/>
              <a:ext cx="400761" cy="205470"/>
            </a:xfrm>
            <a:prstGeom prst="foldedCorner">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nl-BE" sz="1100" dirty="0">
                  <a:solidFill>
                    <a:prstClr val="black"/>
                  </a:solidFill>
                  <a:latin typeface="Bradley Hand ITC" panose="03070402050302030203" pitchFamily="66" charset="0"/>
                </a:rPr>
                <a:t>...</a:t>
              </a:r>
            </a:p>
          </p:txBody>
        </p:sp>
        <p:sp>
          <p:nvSpPr>
            <p:cNvPr id="40" name="Folded Corner 39"/>
            <p:cNvSpPr/>
            <p:nvPr/>
          </p:nvSpPr>
          <p:spPr>
            <a:xfrm>
              <a:off x="5112676" y="6163815"/>
              <a:ext cx="400761" cy="205470"/>
            </a:xfrm>
            <a:prstGeom prst="foldedCorner">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nl-BE" sz="1100" dirty="0">
                  <a:solidFill>
                    <a:prstClr val="black"/>
                  </a:solidFill>
                  <a:latin typeface="Bradley Hand ITC" panose="03070402050302030203" pitchFamily="66" charset="0"/>
                </a:rPr>
                <a:t>...</a:t>
              </a:r>
            </a:p>
          </p:txBody>
        </p:sp>
        <p:sp>
          <p:nvSpPr>
            <p:cNvPr id="41" name="Folded Corner 40"/>
            <p:cNvSpPr/>
            <p:nvPr/>
          </p:nvSpPr>
          <p:spPr>
            <a:xfrm>
              <a:off x="1358310" y="2911298"/>
              <a:ext cx="400761" cy="205470"/>
            </a:xfrm>
            <a:prstGeom prst="foldedCorner">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nl-BE" sz="1100" dirty="0">
                  <a:solidFill>
                    <a:prstClr val="black"/>
                  </a:solidFill>
                  <a:latin typeface="Bradley Hand ITC" panose="03070402050302030203" pitchFamily="66" charset="0"/>
                </a:rPr>
                <a:t>...</a:t>
              </a:r>
            </a:p>
          </p:txBody>
        </p:sp>
        <p:sp>
          <p:nvSpPr>
            <p:cNvPr id="42" name="Folded Corner 41"/>
            <p:cNvSpPr/>
            <p:nvPr/>
          </p:nvSpPr>
          <p:spPr>
            <a:xfrm>
              <a:off x="1511744" y="3116768"/>
              <a:ext cx="400761" cy="205470"/>
            </a:xfrm>
            <a:prstGeom prst="foldedCorner">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nl-BE" sz="1100" dirty="0">
                  <a:solidFill>
                    <a:prstClr val="black"/>
                  </a:solidFill>
                  <a:latin typeface="Bradley Hand ITC" panose="03070402050302030203" pitchFamily="66" charset="0"/>
                </a:rPr>
                <a:t>...</a:t>
              </a:r>
            </a:p>
          </p:txBody>
        </p:sp>
        <p:sp>
          <p:nvSpPr>
            <p:cNvPr id="48" name="Folded Corner 47"/>
            <p:cNvSpPr/>
            <p:nvPr/>
          </p:nvSpPr>
          <p:spPr>
            <a:xfrm>
              <a:off x="4582467" y="2818271"/>
              <a:ext cx="400761" cy="195762"/>
            </a:xfrm>
            <a:prstGeom prst="foldedCorner">
              <a:avLst/>
            </a:prstGeom>
            <a:solidFill>
              <a:srgbClr val="FFFF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nl-BE" sz="600" dirty="0">
                  <a:solidFill>
                    <a:prstClr val="black"/>
                  </a:solidFill>
                  <a:latin typeface="Bradley Hand ITC" panose="03070402050302030203" pitchFamily="66" charset="0"/>
                </a:rPr>
                <a:t>qsdklfhjqsdhf</a:t>
              </a:r>
            </a:p>
          </p:txBody>
        </p:sp>
        <p:sp>
          <p:nvSpPr>
            <p:cNvPr id="49" name="Folded Corner 48"/>
            <p:cNvSpPr/>
            <p:nvPr/>
          </p:nvSpPr>
          <p:spPr>
            <a:xfrm>
              <a:off x="4831191" y="2545676"/>
              <a:ext cx="400761" cy="195762"/>
            </a:xfrm>
            <a:prstGeom prst="foldedCorner">
              <a:avLst/>
            </a:prstGeom>
            <a:solidFill>
              <a:srgbClr val="FFFF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nl-BE" sz="600" dirty="0">
                  <a:solidFill>
                    <a:prstClr val="black"/>
                  </a:solidFill>
                  <a:latin typeface="Bradley Hand ITC" panose="03070402050302030203" pitchFamily="66" charset="0"/>
                </a:rPr>
                <a:t>qsdklfhjqsdhf</a:t>
              </a:r>
            </a:p>
          </p:txBody>
        </p:sp>
      </p:grpSp>
      <p:sp>
        <p:nvSpPr>
          <p:cNvPr id="5" name="TextBox 4"/>
          <p:cNvSpPr txBox="1"/>
          <p:nvPr/>
        </p:nvSpPr>
        <p:spPr>
          <a:xfrm>
            <a:off x="219227" y="303485"/>
            <a:ext cx="1585562" cy="369332"/>
          </a:xfrm>
          <a:prstGeom prst="rect">
            <a:avLst/>
          </a:prstGeom>
          <a:noFill/>
        </p:spPr>
        <p:txBody>
          <a:bodyPr wrap="none" rtlCol="0">
            <a:spAutoFit/>
          </a:bodyPr>
          <a:lstStyle/>
          <a:p>
            <a:r>
              <a:rPr lang="nl-BE" b="1" dirty="0">
                <a:latin typeface="Bradley Hand ITC" panose="03070402050302030203" pitchFamily="66" charset="0"/>
              </a:rPr>
              <a:t>Team opdracht</a:t>
            </a:r>
          </a:p>
        </p:txBody>
      </p:sp>
      <p:sp>
        <p:nvSpPr>
          <p:cNvPr id="6" name="Freeform 5"/>
          <p:cNvSpPr/>
          <p:nvPr/>
        </p:nvSpPr>
        <p:spPr>
          <a:xfrm>
            <a:off x="615979" y="591127"/>
            <a:ext cx="3448021" cy="2761673"/>
          </a:xfrm>
          <a:custGeom>
            <a:avLst/>
            <a:gdLst>
              <a:gd name="connsiteX0" fmla="*/ 233766 w 3448021"/>
              <a:gd name="connsiteY0" fmla="*/ 0 h 2761673"/>
              <a:gd name="connsiteX1" fmla="*/ 224530 w 3448021"/>
              <a:gd name="connsiteY1" fmla="*/ 785091 h 2761673"/>
              <a:gd name="connsiteX2" fmla="*/ 2589039 w 3448021"/>
              <a:gd name="connsiteY2" fmla="*/ 1634837 h 2761673"/>
              <a:gd name="connsiteX3" fmla="*/ 3448021 w 3448021"/>
              <a:gd name="connsiteY3" fmla="*/ 2761673 h 2761673"/>
            </a:gdLst>
            <a:ahLst/>
            <a:cxnLst>
              <a:cxn ang="0">
                <a:pos x="connsiteX0" y="connsiteY0"/>
              </a:cxn>
              <a:cxn ang="0">
                <a:pos x="connsiteX1" y="connsiteY1"/>
              </a:cxn>
              <a:cxn ang="0">
                <a:pos x="connsiteX2" y="connsiteY2"/>
              </a:cxn>
              <a:cxn ang="0">
                <a:pos x="connsiteX3" y="connsiteY3"/>
              </a:cxn>
            </a:cxnLst>
            <a:rect l="l" t="t" r="r" b="b"/>
            <a:pathLst>
              <a:path w="3448021" h="2761673">
                <a:moveTo>
                  <a:pt x="233766" y="0"/>
                </a:moveTo>
                <a:cubicBezTo>
                  <a:pt x="32875" y="256309"/>
                  <a:pt x="-168015" y="512618"/>
                  <a:pt x="224530" y="785091"/>
                </a:cubicBezTo>
                <a:cubicBezTo>
                  <a:pt x="617075" y="1057564"/>
                  <a:pt x="2051790" y="1305407"/>
                  <a:pt x="2589039" y="1634837"/>
                </a:cubicBezTo>
                <a:cubicBezTo>
                  <a:pt x="3126288" y="1964267"/>
                  <a:pt x="3287154" y="2362970"/>
                  <a:pt x="3448021" y="2761673"/>
                </a:cubicBezTo>
              </a:path>
            </a:pathLst>
          </a:custGeom>
          <a:noFill/>
          <a:ln w="28575">
            <a:solidFill>
              <a:schemeClr val="tx1">
                <a:lumMod val="65000"/>
                <a:lumOff val="35000"/>
              </a:schemeClr>
            </a:solidFill>
            <a:headEnd type="none" w="med" len="med"/>
            <a:tailEnd type="triangle" w="med" len="med"/>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l-BE"/>
          </a:p>
        </p:txBody>
      </p:sp>
      <p:sp>
        <p:nvSpPr>
          <p:cNvPr id="45" name="Freeform 44"/>
          <p:cNvSpPr/>
          <p:nvPr/>
        </p:nvSpPr>
        <p:spPr>
          <a:xfrm>
            <a:off x="415636" y="618836"/>
            <a:ext cx="1145309" cy="37057"/>
          </a:xfrm>
          <a:custGeom>
            <a:avLst/>
            <a:gdLst>
              <a:gd name="connsiteX0" fmla="*/ 0 w 1145309"/>
              <a:gd name="connsiteY0" fmla="*/ 0 h 37057"/>
              <a:gd name="connsiteX1" fmla="*/ 452582 w 1145309"/>
              <a:gd name="connsiteY1" fmla="*/ 36946 h 37057"/>
              <a:gd name="connsiteX2" fmla="*/ 1145309 w 1145309"/>
              <a:gd name="connsiteY2" fmla="*/ 9237 h 37057"/>
            </a:gdLst>
            <a:ahLst/>
            <a:cxnLst>
              <a:cxn ang="0">
                <a:pos x="connsiteX0" y="connsiteY0"/>
              </a:cxn>
              <a:cxn ang="0">
                <a:pos x="connsiteX1" y="connsiteY1"/>
              </a:cxn>
              <a:cxn ang="0">
                <a:pos x="connsiteX2" y="connsiteY2"/>
              </a:cxn>
            </a:cxnLst>
            <a:rect l="l" t="t" r="r" b="b"/>
            <a:pathLst>
              <a:path w="1145309" h="37057">
                <a:moveTo>
                  <a:pt x="0" y="0"/>
                </a:moveTo>
                <a:cubicBezTo>
                  <a:pt x="130848" y="17703"/>
                  <a:pt x="261697" y="35407"/>
                  <a:pt x="452582" y="36946"/>
                </a:cubicBezTo>
                <a:cubicBezTo>
                  <a:pt x="643467" y="38485"/>
                  <a:pt x="894388" y="23861"/>
                  <a:pt x="1145309" y="9237"/>
                </a:cubicBezTo>
              </a:path>
            </a:pathLst>
          </a:custGeom>
          <a:noFill/>
          <a:ln w="28575">
            <a:solidFill>
              <a:schemeClr val="tx1">
                <a:lumMod val="65000"/>
                <a:lumOff val="35000"/>
              </a:schemeClr>
            </a:solidFill>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l-BE"/>
          </a:p>
        </p:txBody>
      </p:sp>
      <p:sp>
        <p:nvSpPr>
          <p:cNvPr id="46" name="TextBox 45"/>
          <p:cNvSpPr txBox="1"/>
          <p:nvPr/>
        </p:nvSpPr>
        <p:spPr>
          <a:xfrm>
            <a:off x="6401979" y="122347"/>
            <a:ext cx="1747965" cy="1200329"/>
          </a:xfrm>
          <a:prstGeom prst="rect">
            <a:avLst/>
          </a:prstGeom>
          <a:noFill/>
        </p:spPr>
        <p:txBody>
          <a:bodyPr wrap="square" rtlCol="0">
            <a:spAutoFit/>
          </a:bodyPr>
          <a:lstStyle/>
          <a:p>
            <a:pPr algn="ctr"/>
            <a:r>
              <a:rPr lang="nl-BE" b="1" dirty="0">
                <a:latin typeface="Bradley Hand ITC" panose="03070402050302030203" pitchFamily="66" charset="0"/>
              </a:rPr>
              <a:t>Stakeholders met kernmerken en verwachtingen</a:t>
            </a:r>
          </a:p>
        </p:txBody>
      </p:sp>
      <p:sp>
        <p:nvSpPr>
          <p:cNvPr id="50" name="Freeform 49"/>
          <p:cNvSpPr/>
          <p:nvPr/>
        </p:nvSpPr>
        <p:spPr>
          <a:xfrm>
            <a:off x="6807200" y="1237673"/>
            <a:ext cx="1099127" cy="111880"/>
          </a:xfrm>
          <a:custGeom>
            <a:avLst/>
            <a:gdLst>
              <a:gd name="connsiteX0" fmla="*/ 0 w 1099127"/>
              <a:gd name="connsiteY0" fmla="*/ 0 h 111880"/>
              <a:gd name="connsiteX1" fmla="*/ 646545 w 1099127"/>
              <a:gd name="connsiteY1" fmla="*/ 110836 h 111880"/>
              <a:gd name="connsiteX2" fmla="*/ 1099127 w 1099127"/>
              <a:gd name="connsiteY2" fmla="*/ 46182 h 111880"/>
            </a:gdLst>
            <a:ahLst/>
            <a:cxnLst>
              <a:cxn ang="0">
                <a:pos x="connsiteX0" y="connsiteY0"/>
              </a:cxn>
              <a:cxn ang="0">
                <a:pos x="connsiteX1" y="connsiteY1"/>
              </a:cxn>
              <a:cxn ang="0">
                <a:pos x="connsiteX2" y="connsiteY2"/>
              </a:cxn>
            </a:cxnLst>
            <a:rect l="l" t="t" r="r" b="b"/>
            <a:pathLst>
              <a:path w="1099127" h="111880">
                <a:moveTo>
                  <a:pt x="0" y="0"/>
                </a:moveTo>
                <a:cubicBezTo>
                  <a:pt x="231678" y="51569"/>
                  <a:pt x="463357" y="103139"/>
                  <a:pt x="646545" y="110836"/>
                </a:cubicBezTo>
                <a:cubicBezTo>
                  <a:pt x="829733" y="118533"/>
                  <a:pt x="964430" y="82357"/>
                  <a:pt x="1099127" y="46182"/>
                </a:cubicBezTo>
              </a:path>
            </a:pathLst>
          </a:custGeom>
          <a:noFill/>
          <a:ln w="28575">
            <a:solidFill>
              <a:schemeClr val="tx1">
                <a:lumMod val="65000"/>
                <a:lumOff val="35000"/>
              </a:schemeClr>
            </a:solidFill>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l-BE"/>
          </a:p>
        </p:txBody>
      </p:sp>
      <p:sp>
        <p:nvSpPr>
          <p:cNvPr id="51" name="Freeform 50"/>
          <p:cNvSpPr/>
          <p:nvPr/>
        </p:nvSpPr>
        <p:spPr>
          <a:xfrm>
            <a:off x="4383180" y="1265643"/>
            <a:ext cx="2501488" cy="1933749"/>
          </a:xfrm>
          <a:custGeom>
            <a:avLst/>
            <a:gdLst>
              <a:gd name="connsiteX0" fmla="*/ 835365 w 2501488"/>
              <a:gd name="connsiteY0" fmla="*/ 175230 h 1933749"/>
              <a:gd name="connsiteX1" fmla="*/ 87220 w 2501488"/>
              <a:gd name="connsiteY1" fmla="*/ 276830 h 1933749"/>
              <a:gd name="connsiteX2" fmla="*/ 68747 w 2501488"/>
              <a:gd name="connsiteY2" fmla="*/ 1680757 h 1933749"/>
              <a:gd name="connsiteX3" fmla="*/ 567511 w 2501488"/>
              <a:gd name="connsiteY3" fmla="*/ 1911666 h 1933749"/>
              <a:gd name="connsiteX4" fmla="*/ 1371075 w 2501488"/>
              <a:gd name="connsiteY4" fmla="*/ 1403666 h 1933749"/>
              <a:gd name="connsiteX5" fmla="*/ 2488675 w 2501488"/>
              <a:gd name="connsiteY5" fmla="*/ 82866 h 1933749"/>
              <a:gd name="connsiteX6" fmla="*/ 576747 w 2501488"/>
              <a:gd name="connsiteY6" fmla="*/ 249121 h 19337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01488" h="1933749">
                <a:moveTo>
                  <a:pt x="835365" y="175230"/>
                </a:moveTo>
                <a:cubicBezTo>
                  <a:pt x="525177" y="100569"/>
                  <a:pt x="214990" y="25909"/>
                  <a:pt x="87220" y="276830"/>
                </a:cubicBezTo>
                <a:cubicBezTo>
                  <a:pt x="-40550" y="527751"/>
                  <a:pt x="-11301" y="1408284"/>
                  <a:pt x="68747" y="1680757"/>
                </a:cubicBezTo>
                <a:cubicBezTo>
                  <a:pt x="148795" y="1953230"/>
                  <a:pt x="350456" y="1957848"/>
                  <a:pt x="567511" y="1911666"/>
                </a:cubicBezTo>
                <a:cubicBezTo>
                  <a:pt x="784566" y="1865484"/>
                  <a:pt x="1050881" y="1708466"/>
                  <a:pt x="1371075" y="1403666"/>
                </a:cubicBezTo>
                <a:cubicBezTo>
                  <a:pt x="1691269" y="1098866"/>
                  <a:pt x="2621063" y="275290"/>
                  <a:pt x="2488675" y="82866"/>
                </a:cubicBezTo>
                <a:cubicBezTo>
                  <a:pt x="2356287" y="-109558"/>
                  <a:pt x="1466517" y="69781"/>
                  <a:pt x="576747" y="249121"/>
                </a:cubicBezTo>
              </a:path>
            </a:pathLst>
          </a:custGeom>
          <a:noFill/>
          <a:ln w="28575">
            <a:solidFill>
              <a:schemeClr val="tx1">
                <a:lumMod val="65000"/>
                <a:lumOff val="35000"/>
              </a:schemeClr>
            </a:solidFill>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l-BE"/>
          </a:p>
        </p:txBody>
      </p:sp>
      <p:sp>
        <p:nvSpPr>
          <p:cNvPr id="52" name="Freeform 51"/>
          <p:cNvSpPr/>
          <p:nvPr/>
        </p:nvSpPr>
        <p:spPr>
          <a:xfrm>
            <a:off x="6675007" y="2252682"/>
            <a:ext cx="1171977" cy="1012952"/>
          </a:xfrm>
          <a:custGeom>
            <a:avLst/>
            <a:gdLst>
              <a:gd name="connsiteX0" fmla="*/ 566302 w 1171977"/>
              <a:gd name="connsiteY0" fmla="*/ 74882 h 1012952"/>
              <a:gd name="connsiteX1" fmla="*/ 2884 w 1171977"/>
              <a:gd name="connsiteY1" fmla="*/ 93354 h 1012952"/>
              <a:gd name="connsiteX2" fmla="*/ 381575 w 1171977"/>
              <a:gd name="connsiteY2" fmla="*/ 998518 h 1012952"/>
              <a:gd name="connsiteX3" fmla="*/ 1129720 w 1171977"/>
              <a:gd name="connsiteY3" fmla="*/ 610591 h 1012952"/>
              <a:gd name="connsiteX4" fmla="*/ 1018884 w 1171977"/>
              <a:gd name="connsiteY4" fmla="*/ 84118 h 1012952"/>
              <a:gd name="connsiteX5" fmla="*/ 520120 w 1171977"/>
              <a:gd name="connsiteY5" fmla="*/ 148773 h 10129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71977" h="1012952">
                <a:moveTo>
                  <a:pt x="566302" y="74882"/>
                </a:moveTo>
                <a:cubicBezTo>
                  <a:pt x="299987" y="7148"/>
                  <a:pt x="33672" y="-60585"/>
                  <a:pt x="2884" y="93354"/>
                </a:cubicBezTo>
                <a:cubicBezTo>
                  <a:pt x="-27904" y="247293"/>
                  <a:pt x="193769" y="912312"/>
                  <a:pt x="381575" y="998518"/>
                </a:cubicBezTo>
                <a:cubicBezTo>
                  <a:pt x="569381" y="1084724"/>
                  <a:pt x="1023502" y="762991"/>
                  <a:pt x="1129720" y="610591"/>
                </a:cubicBezTo>
                <a:cubicBezTo>
                  <a:pt x="1235938" y="458191"/>
                  <a:pt x="1120484" y="161088"/>
                  <a:pt x="1018884" y="84118"/>
                </a:cubicBezTo>
                <a:cubicBezTo>
                  <a:pt x="917284" y="7148"/>
                  <a:pt x="718702" y="77960"/>
                  <a:pt x="520120" y="148773"/>
                </a:cubicBezTo>
              </a:path>
            </a:pathLst>
          </a:cu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nl-BE"/>
          </a:p>
        </p:txBody>
      </p:sp>
      <p:sp>
        <p:nvSpPr>
          <p:cNvPr id="53" name="TextBox 52"/>
          <p:cNvSpPr txBox="1"/>
          <p:nvPr/>
        </p:nvSpPr>
        <p:spPr>
          <a:xfrm>
            <a:off x="7349083" y="2023628"/>
            <a:ext cx="1601721" cy="369332"/>
          </a:xfrm>
          <a:prstGeom prst="rect">
            <a:avLst/>
          </a:prstGeom>
          <a:noFill/>
        </p:spPr>
        <p:txBody>
          <a:bodyPr wrap="none" rtlCol="0">
            <a:spAutoFit/>
          </a:bodyPr>
          <a:lstStyle/>
          <a:p>
            <a:r>
              <a:rPr lang="nl-BE" b="1" dirty="0">
                <a:latin typeface="Bradley Hand ITC" panose="03070402050302030203" pitchFamily="66" charset="0"/>
              </a:rPr>
              <a:t>Team ambities</a:t>
            </a:r>
          </a:p>
        </p:txBody>
      </p:sp>
      <p:sp>
        <p:nvSpPr>
          <p:cNvPr id="54" name="Title 1"/>
          <p:cNvSpPr>
            <a:spLocks noGrp="1"/>
          </p:cNvSpPr>
          <p:nvPr>
            <p:ph type="title"/>
          </p:nvPr>
        </p:nvSpPr>
        <p:spPr>
          <a:xfrm rot="16200000">
            <a:off x="-2583575" y="3572899"/>
            <a:ext cx="5850987" cy="708590"/>
          </a:xfrm>
        </p:spPr>
        <p:txBody>
          <a:bodyPr>
            <a:normAutofit/>
          </a:bodyPr>
          <a:lstStyle/>
          <a:p>
            <a:r>
              <a:rPr lang="nl-BE" sz="3200" dirty="0"/>
              <a:t>Link met team charter</a:t>
            </a:r>
          </a:p>
        </p:txBody>
      </p:sp>
    </p:spTree>
    <p:extLst>
      <p:ext uri="{BB962C8B-B14F-4D97-AF65-F5344CB8AC3E}">
        <p14:creationId xmlns:p14="http://schemas.microsoft.com/office/powerpoint/2010/main" val="38909211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1"/>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0"/>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4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3"/>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5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 grpId="0"/>
      <p:bldP spid="50" grpId="0" animBg="1"/>
      <p:bldP spid="51" grpId="0" animBg="1"/>
      <p:bldP spid="52" grpId="0" animBg="1"/>
      <p:bldP spid="53"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BE" dirty="0"/>
              <a:t>Ambities - voorbeelden</a:t>
            </a:r>
          </a:p>
        </p:txBody>
      </p:sp>
      <p:sp>
        <p:nvSpPr>
          <p:cNvPr id="3" name="Content Placeholder 2"/>
          <p:cNvSpPr>
            <a:spLocks noGrp="1"/>
          </p:cNvSpPr>
          <p:nvPr>
            <p:ph idx="1"/>
          </p:nvPr>
        </p:nvSpPr>
        <p:spPr>
          <a:xfrm>
            <a:off x="457200" y="1600200"/>
            <a:ext cx="8229600" cy="4756150"/>
          </a:xfrm>
        </p:spPr>
        <p:txBody>
          <a:bodyPr>
            <a:normAutofit fontScale="70000" lnSpcReduction="20000"/>
          </a:bodyPr>
          <a:lstStyle/>
          <a:p>
            <a:r>
              <a:rPr lang="nl-BE" i="1" dirty="0"/>
              <a:t>Onze manier van lesgeven beter afstemmen op de leerstijlen van leerlingen van onze community, om ervoor te zorgen dat onze community beter én met meer goesting bijleert..</a:t>
            </a:r>
          </a:p>
          <a:p>
            <a:endParaRPr lang="nl-BE" i="1" dirty="0"/>
          </a:p>
          <a:p>
            <a:r>
              <a:rPr lang="nl-BE" i="1" dirty="0"/>
              <a:t>De leerlingen en schoolmedewerkers uit onze community hun eigen talenten en interesses laten ontdekken zodat leerlingen in staat zijn om bij het verlaten van onze community onmiddellijk de juiste oriëntering te maken (binnen of buiten de school) en zodat schoolmedewerkers taken opnemen die het best aansluiten bij wat hen passioneert.</a:t>
            </a:r>
          </a:p>
          <a:p>
            <a:endParaRPr lang="nl-BE" i="1" dirty="0"/>
          </a:p>
          <a:p>
            <a:r>
              <a:rPr lang="nl-BE" sz="3100" i="1" dirty="0"/>
              <a:t>De bedrijfswereld intensiever gaan betrekken in het opstellen van de leerdoelstellingen zodat onze community van leerlingen op het einde van haar schoolloopbaan de juiste marktgerichte kennis op zak heeft.</a:t>
            </a:r>
          </a:p>
          <a:p>
            <a:endParaRPr lang="nl-BE" dirty="0"/>
          </a:p>
        </p:txBody>
      </p:sp>
      <p:sp>
        <p:nvSpPr>
          <p:cNvPr id="4" name="Slide Number Placeholder 3"/>
          <p:cNvSpPr>
            <a:spLocks noGrp="1"/>
          </p:cNvSpPr>
          <p:nvPr>
            <p:ph type="sldNum" sz="quarter" idx="4"/>
          </p:nvPr>
        </p:nvSpPr>
        <p:spPr/>
        <p:txBody>
          <a:bodyPr/>
          <a:lstStyle/>
          <a:p>
            <a:fld id="{9331019C-3939-5F43-B75D-CFD4E736BA37}" type="slidenum">
              <a:rPr lang="nl-NL" smtClean="0"/>
              <a:pPr/>
              <a:t>23</a:t>
            </a:fld>
            <a:endParaRPr lang="nl-NL"/>
          </a:p>
        </p:txBody>
      </p:sp>
      <p:sp>
        <p:nvSpPr>
          <p:cNvPr id="5" name="Rounded Rectangular Callout 4"/>
          <p:cNvSpPr/>
          <p:nvPr/>
        </p:nvSpPr>
        <p:spPr>
          <a:xfrm>
            <a:off x="3223491" y="1690254"/>
            <a:ext cx="5023765" cy="2105891"/>
          </a:xfrm>
          <a:prstGeom prst="wedgeRoundRectCallout">
            <a:avLst>
              <a:gd name="adj1" fmla="val -44918"/>
              <a:gd name="adj2" fmla="val 70395"/>
              <a:gd name="adj3" fmla="val 16667"/>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nl-BE" sz="2400" dirty="0"/>
              <a:t>We gaan deze </a:t>
            </a:r>
            <a:r>
              <a:rPr lang="nl-BE" sz="2400" i="1" u="sng" dirty="0"/>
              <a:t>ambities</a:t>
            </a:r>
            <a:r>
              <a:rPr lang="nl-BE" sz="2400" dirty="0"/>
              <a:t> realiseren door stapjes te zetten met kleine, concrete </a:t>
            </a:r>
            <a:r>
              <a:rPr lang="nl-BE" sz="2400" i="1" u="sng" dirty="0"/>
              <a:t>doelen</a:t>
            </a:r>
            <a:r>
              <a:rPr lang="nl-BE" sz="2400" dirty="0"/>
              <a:t> die we op korte termijn kunnen realiseren.</a:t>
            </a:r>
          </a:p>
        </p:txBody>
      </p:sp>
    </p:spTree>
    <p:extLst>
      <p:ext uri="{BB962C8B-B14F-4D97-AF65-F5344CB8AC3E}">
        <p14:creationId xmlns:p14="http://schemas.microsoft.com/office/powerpoint/2010/main" val="3891307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9331019C-3939-5F43-B75D-CFD4E736BA37}" type="slidenum">
              <a:rPr lang="nl-NL" smtClean="0"/>
              <a:pPr/>
              <a:t>24</a:t>
            </a:fld>
            <a:endParaRPr lang="nl-NL"/>
          </a:p>
        </p:txBody>
      </p:sp>
      <p:sp>
        <p:nvSpPr>
          <p:cNvPr id="5" name="Rectangle 4"/>
          <p:cNvSpPr/>
          <p:nvPr/>
        </p:nvSpPr>
        <p:spPr>
          <a:xfrm>
            <a:off x="711200" y="2131161"/>
            <a:ext cx="7693891" cy="2585323"/>
          </a:xfrm>
          <a:prstGeom prst="rect">
            <a:avLst/>
          </a:prstGeom>
        </p:spPr>
        <p:txBody>
          <a:bodyPr wrap="square">
            <a:spAutoFit/>
          </a:bodyPr>
          <a:lstStyle/>
          <a:p>
            <a:pPr algn="ctr" defTabSz="914400"/>
            <a:r>
              <a:rPr lang="nl-BE" sz="5400" dirty="0">
                <a:solidFill>
                  <a:prstClr val="black"/>
                </a:solidFill>
                <a:latin typeface="Bradley Hand ITC" panose="03070402050302030203" pitchFamily="66" charset="0"/>
              </a:rPr>
              <a:t>Welke methode kunnen wij gebruiken om goede doelen te definiëren ?</a:t>
            </a:r>
            <a:endParaRPr lang="nl-BE" sz="4800" dirty="0">
              <a:solidFill>
                <a:prstClr val="black"/>
              </a:solidFill>
              <a:latin typeface="Bradley Hand ITC" panose="03070402050302030203" pitchFamily="66" charset="0"/>
            </a:endParaRPr>
          </a:p>
        </p:txBody>
      </p:sp>
    </p:spTree>
    <p:extLst>
      <p:ext uri="{BB962C8B-B14F-4D97-AF65-F5344CB8AC3E}">
        <p14:creationId xmlns:p14="http://schemas.microsoft.com/office/powerpoint/2010/main" val="340368873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BE" dirty="0"/>
              <a:t>Oefening</a:t>
            </a:r>
          </a:p>
        </p:txBody>
      </p:sp>
      <p:sp>
        <p:nvSpPr>
          <p:cNvPr id="4" name="Slide Number Placeholder 3"/>
          <p:cNvSpPr>
            <a:spLocks noGrp="1"/>
          </p:cNvSpPr>
          <p:nvPr>
            <p:ph type="sldNum" sz="quarter" idx="4"/>
          </p:nvPr>
        </p:nvSpPr>
        <p:spPr/>
        <p:txBody>
          <a:bodyPr/>
          <a:lstStyle/>
          <a:p>
            <a:fld id="{9331019C-3939-5F43-B75D-CFD4E736BA37}" type="slidenum">
              <a:rPr lang="nl-NL" smtClean="0"/>
              <a:pPr/>
              <a:t>25</a:t>
            </a:fld>
            <a:endParaRPr lang="nl-NL"/>
          </a:p>
        </p:txBody>
      </p:sp>
      <p:sp>
        <p:nvSpPr>
          <p:cNvPr id="5" name="Rectangle 4"/>
          <p:cNvSpPr/>
          <p:nvPr/>
        </p:nvSpPr>
        <p:spPr>
          <a:xfrm>
            <a:off x="119591" y="2481140"/>
            <a:ext cx="8769886" cy="3046988"/>
          </a:xfrm>
          <a:prstGeom prst="rect">
            <a:avLst/>
          </a:prstGeom>
          <a:noFill/>
        </p:spPr>
        <p:txBody>
          <a:bodyPr wrap="square" lIns="91440" tIns="45720" rIns="91440" bIns="45720">
            <a:spAutoFit/>
          </a:bodyPr>
          <a:lstStyle/>
          <a:p>
            <a:pPr algn="ctr"/>
            <a:r>
              <a:rPr lang="en-US" sz="4800" b="1" cap="none" spc="0"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rPr>
              <a:t>Definieer</a:t>
            </a:r>
            <a:r>
              <a:rPr lang="en-US" sz="4800" b="1" cap="none" spc="0"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rPr>
              <a:t> 2 </a:t>
            </a:r>
            <a:r>
              <a:rPr lang="en-US" sz="4800" b="1" cap="none" spc="0"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rPr>
              <a:t>goede</a:t>
            </a:r>
            <a:r>
              <a:rPr lang="en-US" sz="4800" b="1" cap="none" spc="0"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rPr>
              <a:t> </a:t>
            </a:r>
            <a:r>
              <a:rPr lang="en-US" sz="4800" b="1" cap="none" spc="0"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rPr>
              <a:t>doelen</a:t>
            </a:r>
            <a:r>
              <a:rPr lang="en-US" sz="48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rPr>
              <a:t> die van </a:t>
            </a:r>
            <a:r>
              <a:rPr lang="en-US" sz="4800" b="1"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rPr>
              <a:t>toepassing</a:t>
            </a:r>
            <a:r>
              <a:rPr lang="en-US" sz="48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rPr>
              <a:t> </a:t>
            </a:r>
            <a:r>
              <a:rPr lang="en-US" sz="4800" b="1"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rPr>
              <a:t>zijn</a:t>
            </a:r>
            <a:r>
              <a:rPr lang="en-US" sz="48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rPr>
              <a:t> </a:t>
            </a:r>
            <a:r>
              <a:rPr lang="en-US" sz="4800" b="1"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rPr>
              <a:t>voor</a:t>
            </a:r>
            <a:r>
              <a:rPr lang="en-US" sz="48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rPr>
              <a:t> </a:t>
            </a:r>
            <a:r>
              <a:rPr lang="en-US" sz="4800" b="1"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rPr>
              <a:t>een</a:t>
            </a:r>
            <a:r>
              <a:rPr lang="en-US" sz="48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rPr>
              <a:t> team van </a:t>
            </a:r>
            <a:r>
              <a:rPr lang="en-US" sz="4800" b="1"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rPr>
              <a:t>leerkrachten</a:t>
            </a:r>
            <a:endParaRPr lang="en-US" sz="48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endParaRPr>
          </a:p>
          <a:p>
            <a:pPr algn="ctr"/>
            <a:r>
              <a:rPr lang="en-US" sz="4800" b="1" cap="none" spc="0"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rPr>
              <a:t>(</a:t>
            </a:r>
            <a:r>
              <a:rPr lang="en-US" sz="4800" b="1" cap="none" spc="0"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rPr>
              <a:t>praktijk</a:t>
            </a:r>
            <a:r>
              <a:rPr lang="en-US" sz="4800" b="1" cap="none" spc="0"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rPr>
              <a:t>)</a:t>
            </a:r>
          </a:p>
        </p:txBody>
      </p:sp>
    </p:spTree>
    <p:extLst>
      <p:ext uri="{BB962C8B-B14F-4D97-AF65-F5344CB8AC3E}">
        <p14:creationId xmlns:p14="http://schemas.microsoft.com/office/powerpoint/2010/main" val="167695477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BE" dirty="0"/>
              <a:t>Methodiek</a:t>
            </a:r>
          </a:p>
        </p:txBody>
      </p:sp>
      <p:sp>
        <p:nvSpPr>
          <p:cNvPr id="4" name="Slide Number Placeholder 3"/>
          <p:cNvSpPr>
            <a:spLocks noGrp="1"/>
          </p:cNvSpPr>
          <p:nvPr>
            <p:ph type="sldNum" sz="quarter" idx="4"/>
          </p:nvPr>
        </p:nvSpPr>
        <p:spPr/>
        <p:txBody>
          <a:bodyPr/>
          <a:lstStyle/>
          <a:p>
            <a:fld id="{9331019C-3939-5F43-B75D-CFD4E736BA37}" type="slidenum">
              <a:rPr lang="nl-NL" smtClean="0"/>
              <a:pPr/>
              <a:t>26</a:t>
            </a:fld>
            <a:endParaRPr lang="nl-NL"/>
          </a:p>
        </p:txBody>
      </p:sp>
      <p:graphicFrame>
        <p:nvGraphicFramePr>
          <p:cNvPr id="5" name="Diagram 4"/>
          <p:cNvGraphicFramePr/>
          <p:nvPr>
            <p:extLst>
              <p:ext uri="{D42A27DB-BD31-4B8C-83A1-F6EECF244321}">
                <p14:modId xmlns:p14="http://schemas.microsoft.com/office/powerpoint/2010/main" val="1311081445"/>
              </p:ext>
            </p:extLst>
          </p:nvPr>
        </p:nvGraphicFramePr>
        <p:xfrm>
          <a:off x="1524000" y="1766454"/>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7934840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BE" dirty="0"/>
              <a:t>Methodiek</a:t>
            </a:r>
          </a:p>
        </p:txBody>
      </p:sp>
      <p:sp>
        <p:nvSpPr>
          <p:cNvPr id="4" name="Slide Number Placeholder 3"/>
          <p:cNvSpPr>
            <a:spLocks noGrp="1"/>
          </p:cNvSpPr>
          <p:nvPr>
            <p:ph type="sldNum" sz="quarter" idx="4"/>
          </p:nvPr>
        </p:nvSpPr>
        <p:spPr/>
        <p:txBody>
          <a:bodyPr/>
          <a:lstStyle/>
          <a:p>
            <a:fld id="{9331019C-3939-5F43-B75D-CFD4E736BA37}" type="slidenum">
              <a:rPr lang="nl-NL" smtClean="0"/>
              <a:pPr/>
              <a:t>27</a:t>
            </a:fld>
            <a:endParaRPr lang="nl-NL"/>
          </a:p>
        </p:txBody>
      </p:sp>
      <p:graphicFrame>
        <p:nvGraphicFramePr>
          <p:cNvPr id="5" name="Diagram 4"/>
          <p:cNvGraphicFramePr/>
          <p:nvPr/>
        </p:nvGraphicFramePr>
        <p:xfrm>
          <a:off x="1524000" y="1766454"/>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Freeform 2"/>
          <p:cNvSpPr/>
          <p:nvPr/>
        </p:nvSpPr>
        <p:spPr>
          <a:xfrm>
            <a:off x="1173019" y="1653309"/>
            <a:ext cx="6003636" cy="2105891"/>
          </a:xfrm>
          <a:custGeom>
            <a:avLst/>
            <a:gdLst>
              <a:gd name="connsiteX0" fmla="*/ 1025920 w 2616857"/>
              <a:gd name="connsiteY0" fmla="*/ 0 h 624357"/>
              <a:gd name="connsiteX1" fmla="*/ 683 w 2616857"/>
              <a:gd name="connsiteY1" fmla="*/ 323272 h 624357"/>
              <a:gd name="connsiteX2" fmla="*/ 896610 w 2616857"/>
              <a:gd name="connsiteY2" fmla="*/ 609600 h 624357"/>
              <a:gd name="connsiteX3" fmla="*/ 2549920 w 2616857"/>
              <a:gd name="connsiteY3" fmla="*/ 526472 h 624357"/>
              <a:gd name="connsiteX4" fmla="*/ 2134283 w 2616857"/>
              <a:gd name="connsiteY4" fmla="*/ 46182 h 624357"/>
              <a:gd name="connsiteX5" fmla="*/ 665701 w 2616857"/>
              <a:gd name="connsiteY5" fmla="*/ 101600 h 6243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16857" h="624357">
                <a:moveTo>
                  <a:pt x="1025920" y="0"/>
                </a:moveTo>
                <a:cubicBezTo>
                  <a:pt x="524077" y="110836"/>
                  <a:pt x="22235" y="221672"/>
                  <a:pt x="683" y="323272"/>
                </a:cubicBezTo>
                <a:cubicBezTo>
                  <a:pt x="-20869" y="424872"/>
                  <a:pt x="471737" y="575733"/>
                  <a:pt x="896610" y="609600"/>
                </a:cubicBezTo>
                <a:cubicBezTo>
                  <a:pt x="1321483" y="643467"/>
                  <a:pt x="2343641" y="620375"/>
                  <a:pt x="2549920" y="526472"/>
                </a:cubicBezTo>
                <a:cubicBezTo>
                  <a:pt x="2756199" y="432569"/>
                  <a:pt x="2448320" y="116994"/>
                  <a:pt x="2134283" y="46182"/>
                </a:cubicBezTo>
                <a:cubicBezTo>
                  <a:pt x="1820247" y="-24630"/>
                  <a:pt x="1242974" y="38485"/>
                  <a:pt x="665701" y="101600"/>
                </a:cubicBezTo>
              </a:path>
            </a:pathLst>
          </a:custGeom>
          <a:noFill/>
          <a:ln w="57150">
            <a:solidFill>
              <a:schemeClr val="accent6"/>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l-BE"/>
          </a:p>
        </p:txBody>
      </p:sp>
    </p:spTree>
    <p:extLst>
      <p:ext uri="{BB962C8B-B14F-4D97-AF65-F5344CB8AC3E}">
        <p14:creationId xmlns:p14="http://schemas.microsoft.com/office/powerpoint/2010/main" val="194735486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BE" dirty="0"/>
              <a:t>Vragen stellen</a:t>
            </a:r>
          </a:p>
        </p:txBody>
      </p:sp>
      <p:sp>
        <p:nvSpPr>
          <p:cNvPr id="3" name="Content Placeholder 2"/>
          <p:cNvSpPr>
            <a:spLocks noGrp="1"/>
          </p:cNvSpPr>
          <p:nvPr>
            <p:ph idx="1"/>
          </p:nvPr>
        </p:nvSpPr>
        <p:spPr/>
        <p:txBody>
          <a:bodyPr>
            <a:normAutofit fontScale="92500"/>
          </a:bodyPr>
          <a:lstStyle/>
          <a:p>
            <a:r>
              <a:rPr lang="nl-BE" dirty="0"/>
              <a:t>Wat zouden wij binnen 6 tot 8 weken willen gerealiseerd hebben voor onze community van leerlingen, uitgaande van de ambities ?</a:t>
            </a:r>
          </a:p>
          <a:p>
            <a:r>
              <a:rPr lang="nl-BE" dirty="0"/>
              <a:t>Welke goede praktijken hebben we die we op korte termijn op grotere schaal kunnen gaan toepassen ?</a:t>
            </a:r>
          </a:p>
          <a:p>
            <a:r>
              <a:rPr lang="nl-BE" dirty="0"/>
              <a:t>Welke problemen/uitdagingen willen wij weggewerkt krijgen op korte termijn ?</a:t>
            </a:r>
          </a:p>
          <a:p>
            <a:pPr lvl="1"/>
            <a:r>
              <a:rPr lang="nl-BE" dirty="0"/>
              <a:t>Kaizen techniek</a:t>
            </a:r>
          </a:p>
        </p:txBody>
      </p:sp>
      <p:sp>
        <p:nvSpPr>
          <p:cNvPr id="4" name="Slide Number Placeholder 3"/>
          <p:cNvSpPr>
            <a:spLocks noGrp="1"/>
          </p:cNvSpPr>
          <p:nvPr>
            <p:ph type="sldNum" sz="quarter" idx="4"/>
          </p:nvPr>
        </p:nvSpPr>
        <p:spPr/>
        <p:txBody>
          <a:bodyPr/>
          <a:lstStyle/>
          <a:p>
            <a:fld id="{9331019C-3939-5F43-B75D-CFD4E736BA37}" type="slidenum">
              <a:rPr lang="nl-NL" smtClean="0"/>
              <a:pPr/>
              <a:t>28</a:t>
            </a:fld>
            <a:endParaRPr lang="nl-NL"/>
          </a:p>
        </p:txBody>
      </p:sp>
    </p:spTree>
    <p:extLst>
      <p:ext uri="{BB962C8B-B14F-4D97-AF65-F5344CB8AC3E}">
        <p14:creationId xmlns:p14="http://schemas.microsoft.com/office/powerpoint/2010/main" val="194737981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BE" dirty="0"/>
              <a:t>Kaizen techniek</a:t>
            </a:r>
          </a:p>
        </p:txBody>
      </p:sp>
      <p:sp>
        <p:nvSpPr>
          <p:cNvPr id="3" name="Content Placeholder 2"/>
          <p:cNvSpPr>
            <a:spLocks noGrp="1"/>
          </p:cNvSpPr>
          <p:nvPr>
            <p:ph idx="1"/>
          </p:nvPr>
        </p:nvSpPr>
        <p:spPr/>
        <p:txBody>
          <a:bodyPr>
            <a:normAutofit fontScale="77500" lnSpcReduction="20000"/>
          </a:bodyPr>
          <a:lstStyle/>
          <a:p>
            <a:pPr marL="514350" indent="-514350">
              <a:buFont typeface="+mj-lt"/>
              <a:buAutoNum type="arabicPeriod"/>
            </a:pPr>
            <a:r>
              <a:rPr lang="nl-BE" dirty="0"/>
              <a:t>Wat is het probleem ?</a:t>
            </a:r>
          </a:p>
          <a:p>
            <a:pPr marL="914400" lvl="1" indent="-514350">
              <a:buFont typeface="+mj-lt"/>
              <a:buAutoNum type="arabicPeriod"/>
            </a:pPr>
            <a:r>
              <a:rPr lang="nl-BE" dirty="0"/>
              <a:t>Situeer/omschrijf </a:t>
            </a:r>
          </a:p>
          <a:p>
            <a:pPr marL="914400" lvl="1" indent="-514350">
              <a:buFont typeface="+mj-lt"/>
              <a:buAutoNum type="arabicPeriod"/>
            </a:pPr>
            <a:r>
              <a:rPr lang="nl-BE" dirty="0"/>
              <a:t>Van wie is het probleem ? Hoe groot of klein is het ? Waar stelt het zich (niet) ? Wanneer ?</a:t>
            </a:r>
          </a:p>
          <a:p>
            <a:pPr marL="514350" indent="-514350">
              <a:buFont typeface="+mj-lt"/>
              <a:buAutoNum type="arabicPeriod"/>
            </a:pPr>
            <a:r>
              <a:rPr lang="nl-BE" dirty="0"/>
              <a:t>Waarom stelt het zich ?</a:t>
            </a:r>
          </a:p>
          <a:p>
            <a:pPr marL="914400" lvl="1" indent="-514350"/>
            <a:r>
              <a:rPr lang="nl-BE" dirty="0"/>
              <a:t>Vraag door (5x waarom) !!!</a:t>
            </a:r>
          </a:p>
          <a:p>
            <a:pPr marL="914400" lvl="1" indent="-514350"/>
            <a:r>
              <a:rPr lang="nl-BE" dirty="0"/>
              <a:t>Zo zoek je naar de kern van het probleem</a:t>
            </a:r>
          </a:p>
          <a:p>
            <a:pPr marL="514350" indent="-514350">
              <a:buFont typeface="+mj-lt"/>
              <a:buAutoNum type="arabicPeriod"/>
            </a:pPr>
            <a:r>
              <a:rPr lang="nl-BE" dirty="0"/>
              <a:t>Hoe definieer je dan het juiste, zinvolle doel ?</a:t>
            </a:r>
          </a:p>
          <a:p>
            <a:pPr marL="914400" lvl="1" indent="-514350"/>
            <a:r>
              <a:rPr lang="nl-BE" dirty="0"/>
              <a:t>Omschrijf/definieer</a:t>
            </a:r>
          </a:p>
          <a:p>
            <a:pPr marL="914400" lvl="1" indent="-514350"/>
            <a:r>
              <a:rPr lang="nl-BE" dirty="0"/>
              <a:t>Hoe kan je het meten ?</a:t>
            </a:r>
          </a:p>
          <a:p>
            <a:pPr marL="914400" lvl="1" indent="-514350"/>
            <a:r>
              <a:rPr lang="nl-BE" dirty="0"/>
              <a:t>Welke acties kunnen we doen om het te verbeteren</a:t>
            </a:r>
          </a:p>
          <a:p>
            <a:pPr marL="514350" indent="-514350">
              <a:buFont typeface="+mj-lt"/>
              <a:buAutoNum type="arabicPeriod"/>
            </a:pPr>
            <a:r>
              <a:rPr lang="nl-BE" dirty="0"/>
              <a:t>Welke acties kunnen we doen om de verbeteringen te borgen ?</a:t>
            </a:r>
          </a:p>
        </p:txBody>
      </p:sp>
      <p:sp>
        <p:nvSpPr>
          <p:cNvPr id="4" name="Slide Number Placeholder 3"/>
          <p:cNvSpPr>
            <a:spLocks noGrp="1"/>
          </p:cNvSpPr>
          <p:nvPr>
            <p:ph type="sldNum" sz="quarter" idx="4"/>
          </p:nvPr>
        </p:nvSpPr>
        <p:spPr/>
        <p:txBody>
          <a:bodyPr/>
          <a:lstStyle/>
          <a:p>
            <a:fld id="{9331019C-3939-5F43-B75D-CFD4E736BA37}" type="slidenum">
              <a:rPr lang="nl-NL" smtClean="0"/>
              <a:pPr/>
              <a:t>29</a:t>
            </a:fld>
            <a:endParaRPr lang="nl-NL"/>
          </a:p>
        </p:txBody>
      </p:sp>
    </p:spTree>
    <p:extLst>
      <p:ext uri="{BB962C8B-B14F-4D97-AF65-F5344CB8AC3E}">
        <p14:creationId xmlns:p14="http://schemas.microsoft.com/office/powerpoint/2010/main" val="9418622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9331019C-3939-5F43-B75D-CFD4E736BA37}" type="slidenum">
              <a:rPr lang="nl-NL" smtClean="0"/>
              <a:pPr/>
              <a:t>3</a:t>
            </a:fld>
            <a:endParaRPr lang="nl-NL"/>
          </a:p>
        </p:txBody>
      </p:sp>
      <p:sp>
        <p:nvSpPr>
          <p:cNvPr id="5" name="Rectangle 4"/>
          <p:cNvSpPr/>
          <p:nvPr/>
        </p:nvSpPr>
        <p:spPr>
          <a:xfrm>
            <a:off x="711200" y="2140397"/>
            <a:ext cx="7693891" cy="2585323"/>
          </a:xfrm>
          <a:prstGeom prst="rect">
            <a:avLst/>
          </a:prstGeom>
        </p:spPr>
        <p:txBody>
          <a:bodyPr wrap="square">
            <a:spAutoFit/>
          </a:bodyPr>
          <a:lstStyle/>
          <a:p>
            <a:pPr algn="ctr" defTabSz="914400"/>
            <a:r>
              <a:rPr lang="nl-BE" sz="5400" dirty="0">
                <a:solidFill>
                  <a:prstClr val="black"/>
                </a:solidFill>
                <a:latin typeface="Bradley Hand ITC" panose="03070402050302030203" pitchFamily="66" charset="0"/>
              </a:rPr>
              <a:t>Een team kan haar teambord vormgeven zoals zij dat zelf wil</a:t>
            </a:r>
            <a:endParaRPr lang="nl-BE" sz="4800" dirty="0">
              <a:solidFill>
                <a:prstClr val="black"/>
              </a:solidFill>
              <a:latin typeface="Bradley Hand ITC" panose="03070402050302030203" pitchFamily="66" charset="0"/>
            </a:endParaRPr>
          </a:p>
        </p:txBody>
      </p:sp>
    </p:spTree>
    <p:extLst>
      <p:ext uri="{BB962C8B-B14F-4D97-AF65-F5344CB8AC3E}">
        <p14:creationId xmlns:p14="http://schemas.microsoft.com/office/powerpoint/2010/main" val="389305208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BE" dirty="0"/>
              <a:t>Oefening</a:t>
            </a:r>
          </a:p>
        </p:txBody>
      </p:sp>
      <p:sp>
        <p:nvSpPr>
          <p:cNvPr id="3" name="Content Placeholder 2"/>
          <p:cNvSpPr>
            <a:spLocks noGrp="1"/>
          </p:cNvSpPr>
          <p:nvPr>
            <p:ph idx="1"/>
          </p:nvPr>
        </p:nvSpPr>
        <p:spPr/>
        <p:txBody>
          <a:bodyPr/>
          <a:lstStyle/>
          <a:p>
            <a:endParaRPr lang="nl-BE"/>
          </a:p>
        </p:txBody>
      </p:sp>
      <p:sp>
        <p:nvSpPr>
          <p:cNvPr id="4" name="Slide Number Placeholder 3"/>
          <p:cNvSpPr>
            <a:spLocks noGrp="1"/>
          </p:cNvSpPr>
          <p:nvPr>
            <p:ph type="sldNum" sz="quarter" idx="4"/>
          </p:nvPr>
        </p:nvSpPr>
        <p:spPr/>
        <p:txBody>
          <a:bodyPr/>
          <a:lstStyle/>
          <a:p>
            <a:fld id="{9331019C-3939-5F43-B75D-CFD4E736BA37}" type="slidenum">
              <a:rPr lang="nl-NL" smtClean="0"/>
              <a:pPr/>
              <a:t>30</a:t>
            </a:fld>
            <a:endParaRPr lang="nl-NL"/>
          </a:p>
        </p:txBody>
      </p:sp>
      <p:sp>
        <p:nvSpPr>
          <p:cNvPr id="5" name="Rectangle 4"/>
          <p:cNvSpPr/>
          <p:nvPr/>
        </p:nvSpPr>
        <p:spPr>
          <a:xfrm>
            <a:off x="891784" y="2773371"/>
            <a:ext cx="6960111" cy="1569660"/>
          </a:xfrm>
          <a:prstGeom prst="rect">
            <a:avLst/>
          </a:prstGeom>
          <a:noFill/>
        </p:spPr>
        <p:txBody>
          <a:bodyPr wrap="none" lIns="91440" tIns="45720" rIns="91440" bIns="45720">
            <a:spAutoFit/>
          </a:bodyPr>
          <a:lstStyle/>
          <a:p>
            <a:pPr algn="ctr"/>
            <a:r>
              <a:rPr lang="en-US" sz="4800" b="1" cap="none" spc="0"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rPr>
              <a:t>Pas </a:t>
            </a:r>
            <a:r>
              <a:rPr lang="en-US" sz="4800" b="1" cap="none" spc="0"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rPr>
              <a:t>dit</a:t>
            </a:r>
            <a:r>
              <a:rPr lang="en-US" sz="4800" b="1" cap="none" spc="0"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rPr>
              <a:t> </a:t>
            </a:r>
            <a:r>
              <a:rPr lang="en-US" sz="4800" b="1" cap="none" spc="0"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rPr>
              <a:t>eens</a:t>
            </a:r>
            <a:r>
              <a:rPr lang="en-US" sz="4800" b="1" cap="none" spc="0"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rPr>
              <a:t> toe </a:t>
            </a:r>
            <a:r>
              <a:rPr lang="en-US" sz="4800" b="1" cap="none" spc="0"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rPr>
              <a:t>voor</a:t>
            </a:r>
            <a:r>
              <a:rPr lang="en-US" sz="4800" b="1" cap="none" spc="0"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rPr>
              <a:t> de 2 </a:t>
            </a:r>
          </a:p>
          <a:p>
            <a:pPr algn="ctr"/>
            <a:r>
              <a:rPr lang="en-US" sz="4800" b="1"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rPr>
              <a:t>goede</a:t>
            </a:r>
            <a:r>
              <a:rPr lang="en-US" sz="48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rPr>
              <a:t> </a:t>
            </a:r>
            <a:r>
              <a:rPr lang="en-US" sz="4800" b="1"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rPr>
              <a:t>doelen</a:t>
            </a:r>
            <a:r>
              <a:rPr lang="en-US" sz="48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rPr>
              <a:t> van </a:t>
            </a:r>
            <a:r>
              <a:rPr lang="en-US" sz="4800" b="1"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rPr>
              <a:t>daarnet</a:t>
            </a:r>
            <a:endParaRPr lang="en-US" sz="4800" b="1" cap="none" spc="0"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endParaRPr>
          </a:p>
        </p:txBody>
      </p:sp>
    </p:spTree>
    <p:extLst>
      <p:ext uri="{BB962C8B-B14F-4D97-AF65-F5344CB8AC3E}">
        <p14:creationId xmlns:p14="http://schemas.microsoft.com/office/powerpoint/2010/main" val="47026640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BE" dirty="0"/>
              <a:t>Een goed beeld krijgen</a:t>
            </a:r>
          </a:p>
        </p:txBody>
      </p:sp>
      <p:sp>
        <p:nvSpPr>
          <p:cNvPr id="3" name="Content Placeholder 2"/>
          <p:cNvSpPr>
            <a:spLocks noGrp="1"/>
          </p:cNvSpPr>
          <p:nvPr>
            <p:ph idx="1"/>
          </p:nvPr>
        </p:nvSpPr>
        <p:spPr/>
        <p:txBody>
          <a:bodyPr/>
          <a:lstStyle/>
          <a:p>
            <a:r>
              <a:rPr lang="nl-BE" dirty="0"/>
              <a:t>Wanneer beschouwen we ons doel als succesvol ?</a:t>
            </a:r>
          </a:p>
          <a:p>
            <a:pPr lvl="1"/>
            <a:r>
              <a:rPr lang="nl-BE" sz="2000" i="1" dirty="0"/>
              <a:t>Bvb : het aantal uren ongewettigde afwezigheid is gehalveerd</a:t>
            </a:r>
          </a:p>
          <a:p>
            <a:endParaRPr lang="nl-BE" dirty="0"/>
          </a:p>
          <a:p>
            <a:r>
              <a:rPr lang="nl-BE" dirty="0"/>
              <a:t>Wanneer beschouwen ons doel niet als succesvol ?</a:t>
            </a:r>
          </a:p>
          <a:p>
            <a:pPr lvl="1"/>
            <a:r>
              <a:rPr lang="nl-BE" sz="2000" i="1" dirty="0"/>
              <a:t>Bvb : het aantal uren ongewettigde afwezigheid is gehalveerd maar er is geen actieve deelname tijdens de les </a:t>
            </a:r>
          </a:p>
          <a:p>
            <a:pPr lvl="1"/>
            <a:endParaRPr lang="nl-BE" dirty="0"/>
          </a:p>
          <a:p>
            <a:endParaRPr lang="nl-BE" dirty="0"/>
          </a:p>
          <a:p>
            <a:endParaRPr lang="nl-BE" dirty="0"/>
          </a:p>
          <a:p>
            <a:endParaRPr lang="nl-BE" dirty="0"/>
          </a:p>
        </p:txBody>
      </p:sp>
      <p:sp>
        <p:nvSpPr>
          <p:cNvPr id="4" name="Slide Number Placeholder 3"/>
          <p:cNvSpPr>
            <a:spLocks noGrp="1"/>
          </p:cNvSpPr>
          <p:nvPr>
            <p:ph type="sldNum" sz="quarter" idx="4"/>
          </p:nvPr>
        </p:nvSpPr>
        <p:spPr/>
        <p:txBody>
          <a:bodyPr/>
          <a:lstStyle/>
          <a:p>
            <a:fld id="{9331019C-3939-5F43-B75D-CFD4E736BA37}" type="slidenum">
              <a:rPr lang="nl-NL" smtClean="0"/>
              <a:pPr/>
              <a:t>31</a:t>
            </a:fld>
            <a:endParaRPr lang="nl-NL"/>
          </a:p>
        </p:txBody>
      </p:sp>
    </p:spTree>
    <p:extLst>
      <p:ext uri="{BB962C8B-B14F-4D97-AF65-F5344CB8AC3E}">
        <p14:creationId xmlns:p14="http://schemas.microsoft.com/office/powerpoint/2010/main" val="41290769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BE" dirty="0"/>
              <a:t>Oefening</a:t>
            </a:r>
          </a:p>
        </p:txBody>
      </p:sp>
      <p:sp>
        <p:nvSpPr>
          <p:cNvPr id="3" name="Content Placeholder 2"/>
          <p:cNvSpPr>
            <a:spLocks noGrp="1"/>
          </p:cNvSpPr>
          <p:nvPr>
            <p:ph idx="1"/>
          </p:nvPr>
        </p:nvSpPr>
        <p:spPr/>
        <p:txBody>
          <a:bodyPr/>
          <a:lstStyle/>
          <a:p>
            <a:endParaRPr lang="nl-BE"/>
          </a:p>
        </p:txBody>
      </p:sp>
      <p:sp>
        <p:nvSpPr>
          <p:cNvPr id="4" name="Slide Number Placeholder 3"/>
          <p:cNvSpPr>
            <a:spLocks noGrp="1"/>
          </p:cNvSpPr>
          <p:nvPr>
            <p:ph type="sldNum" sz="quarter" idx="4"/>
          </p:nvPr>
        </p:nvSpPr>
        <p:spPr/>
        <p:txBody>
          <a:bodyPr/>
          <a:lstStyle/>
          <a:p>
            <a:fld id="{9331019C-3939-5F43-B75D-CFD4E736BA37}" type="slidenum">
              <a:rPr lang="nl-NL" smtClean="0"/>
              <a:pPr/>
              <a:t>32</a:t>
            </a:fld>
            <a:endParaRPr lang="nl-NL"/>
          </a:p>
        </p:txBody>
      </p:sp>
      <p:sp>
        <p:nvSpPr>
          <p:cNvPr id="5" name="Rectangle 4"/>
          <p:cNvSpPr/>
          <p:nvPr/>
        </p:nvSpPr>
        <p:spPr>
          <a:xfrm>
            <a:off x="891784" y="2773371"/>
            <a:ext cx="6960111" cy="1569660"/>
          </a:xfrm>
          <a:prstGeom prst="rect">
            <a:avLst/>
          </a:prstGeom>
          <a:noFill/>
        </p:spPr>
        <p:txBody>
          <a:bodyPr wrap="none" lIns="91440" tIns="45720" rIns="91440" bIns="45720">
            <a:spAutoFit/>
          </a:bodyPr>
          <a:lstStyle/>
          <a:p>
            <a:pPr algn="ctr"/>
            <a:r>
              <a:rPr lang="en-US" sz="4800" b="1" cap="none" spc="0"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rPr>
              <a:t>Pas </a:t>
            </a:r>
            <a:r>
              <a:rPr lang="en-US" sz="4800" b="1" cap="none" spc="0"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rPr>
              <a:t>dit</a:t>
            </a:r>
            <a:r>
              <a:rPr lang="en-US" sz="4800" b="1" cap="none" spc="0"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rPr>
              <a:t> </a:t>
            </a:r>
            <a:r>
              <a:rPr lang="en-US" sz="4800" b="1" cap="none" spc="0"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rPr>
              <a:t>eens</a:t>
            </a:r>
            <a:r>
              <a:rPr lang="en-US" sz="4800" b="1" cap="none" spc="0"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rPr>
              <a:t> toe </a:t>
            </a:r>
            <a:r>
              <a:rPr lang="en-US" sz="4800" b="1" cap="none" spc="0"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rPr>
              <a:t>voor</a:t>
            </a:r>
            <a:r>
              <a:rPr lang="en-US" sz="4800" b="1" cap="none" spc="0"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rPr>
              <a:t> de 2 </a:t>
            </a:r>
          </a:p>
          <a:p>
            <a:pPr algn="ctr"/>
            <a:r>
              <a:rPr lang="en-US" sz="4800" b="1"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rPr>
              <a:t>goede</a:t>
            </a:r>
            <a:r>
              <a:rPr lang="en-US" sz="48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rPr>
              <a:t> </a:t>
            </a:r>
            <a:r>
              <a:rPr lang="en-US" sz="4800" b="1"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rPr>
              <a:t>doelen</a:t>
            </a:r>
            <a:r>
              <a:rPr lang="en-US" sz="48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rPr>
              <a:t> van </a:t>
            </a:r>
            <a:r>
              <a:rPr lang="en-US" sz="4800" b="1"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rPr>
              <a:t>daarnet</a:t>
            </a:r>
            <a:endParaRPr lang="en-US" sz="4800" b="1" cap="none" spc="0"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endParaRPr>
          </a:p>
        </p:txBody>
      </p:sp>
    </p:spTree>
    <p:extLst>
      <p:ext uri="{BB962C8B-B14F-4D97-AF65-F5344CB8AC3E}">
        <p14:creationId xmlns:p14="http://schemas.microsoft.com/office/powerpoint/2010/main" val="274320384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BE" dirty="0"/>
              <a:t>Het doel klein maken</a:t>
            </a:r>
          </a:p>
        </p:txBody>
      </p:sp>
      <p:sp>
        <p:nvSpPr>
          <p:cNvPr id="3" name="Content Placeholder 2"/>
          <p:cNvSpPr>
            <a:spLocks noGrp="1"/>
          </p:cNvSpPr>
          <p:nvPr>
            <p:ph idx="1"/>
          </p:nvPr>
        </p:nvSpPr>
        <p:spPr/>
        <p:txBody>
          <a:bodyPr>
            <a:normAutofit fontScale="92500" lnSpcReduction="20000"/>
          </a:bodyPr>
          <a:lstStyle/>
          <a:p>
            <a:r>
              <a:rPr lang="nl-BE" dirty="0"/>
              <a:t>Alle kinderen binnen de community, of enkele kinderen, enkele jaren, .... ?</a:t>
            </a:r>
          </a:p>
          <a:p>
            <a:r>
              <a:rPr lang="nl-BE" dirty="0"/>
              <a:t>Sommige vakken ?</a:t>
            </a:r>
          </a:p>
          <a:p>
            <a:r>
              <a:rPr lang="nl-BE" dirty="0"/>
              <a:t>Sommige uren/tijdstippen ?</a:t>
            </a:r>
          </a:p>
          <a:p>
            <a:r>
              <a:rPr lang="nl-BE" dirty="0"/>
              <a:t>....</a:t>
            </a:r>
          </a:p>
          <a:p>
            <a:endParaRPr lang="nl-BE" dirty="0"/>
          </a:p>
          <a:p>
            <a:endParaRPr lang="nl-BE" dirty="0"/>
          </a:p>
          <a:p>
            <a:pPr marL="0" lvl="1" indent="0">
              <a:buSzPct val="90000"/>
              <a:buNone/>
            </a:pPr>
            <a:r>
              <a:rPr lang="nl-BE" dirty="0"/>
              <a:t>Bvb </a:t>
            </a:r>
            <a:r>
              <a:rPr lang="nl-BE" sz="2000" i="1" dirty="0"/>
              <a:t>het aantal uren ongewettigde afwezigheid is gehalveerd en er is actieve participatie in de les, specifiek voor de leerlingen van de 3</a:t>
            </a:r>
            <a:r>
              <a:rPr lang="nl-BE" sz="2000" i="1" baseline="30000" dirty="0"/>
              <a:t>e</a:t>
            </a:r>
            <a:r>
              <a:rPr lang="nl-BE" sz="2000" i="1" dirty="0"/>
              <a:t> graad binnen onze community, en tijdens de periode tussen Krokusvakantie en Paasvakantie</a:t>
            </a:r>
          </a:p>
          <a:p>
            <a:pPr marL="0" indent="0">
              <a:buNone/>
            </a:pPr>
            <a:endParaRPr lang="nl-BE" dirty="0"/>
          </a:p>
        </p:txBody>
      </p:sp>
      <p:sp>
        <p:nvSpPr>
          <p:cNvPr id="4" name="Slide Number Placeholder 3"/>
          <p:cNvSpPr>
            <a:spLocks noGrp="1"/>
          </p:cNvSpPr>
          <p:nvPr>
            <p:ph type="sldNum" sz="quarter" idx="4"/>
          </p:nvPr>
        </p:nvSpPr>
        <p:spPr/>
        <p:txBody>
          <a:bodyPr/>
          <a:lstStyle/>
          <a:p>
            <a:fld id="{9331019C-3939-5F43-B75D-CFD4E736BA37}" type="slidenum">
              <a:rPr lang="nl-NL" smtClean="0"/>
              <a:pPr/>
              <a:t>33</a:t>
            </a:fld>
            <a:endParaRPr lang="nl-NL"/>
          </a:p>
        </p:txBody>
      </p:sp>
    </p:spTree>
    <p:extLst>
      <p:ext uri="{BB962C8B-B14F-4D97-AF65-F5344CB8AC3E}">
        <p14:creationId xmlns:p14="http://schemas.microsoft.com/office/powerpoint/2010/main" val="42187172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BE" dirty="0"/>
              <a:t>Oefening</a:t>
            </a:r>
          </a:p>
        </p:txBody>
      </p:sp>
      <p:sp>
        <p:nvSpPr>
          <p:cNvPr id="3" name="Content Placeholder 2"/>
          <p:cNvSpPr>
            <a:spLocks noGrp="1"/>
          </p:cNvSpPr>
          <p:nvPr>
            <p:ph idx="1"/>
          </p:nvPr>
        </p:nvSpPr>
        <p:spPr/>
        <p:txBody>
          <a:bodyPr/>
          <a:lstStyle/>
          <a:p>
            <a:endParaRPr lang="nl-BE"/>
          </a:p>
        </p:txBody>
      </p:sp>
      <p:sp>
        <p:nvSpPr>
          <p:cNvPr id="4" name="Slide Number Placeholder 3"/>
          <p:cNvSpPr>
            <a:spLocks noGrp="1"/>
          </p:cNvSpPr>
          <p:nvPr>
            <p:ph type="sldNum" sz="quarter" idx="4"/>
          </p:nvPr>
        </p:nvSpPr>
        <p:spPr/>
        <p:txBody>
          <a:bodyPr/>
          <a:lstStyle/>
          <a:p>
            <a:fld id="{9331019C-3939-5F43-B75D-CFD4E736BA37}" type="slidenum">
              <a:rPr lang="nl-NL" smtClean="0"/>
              <a:pPr/>
              <a:t>34</a:t>
            </a:fld>
            <a:endParaRPr lang="nl-NL"/>
          </a:p>
        </p:txBody>
      </p:sp>
      <p:sp>
        <p:nvSpPr>
          <p:cNvPr id="5" name="Rectangle 4"/>
          <p:cNvSpPr/>
          <p:nvPr/>
        </p:nvSpPr>
        <p:spPr>
          <a:xfrm>
            <a:off x="891784" y="2773371"/>
            <a:ext cx="6960111" cy="1569660"/>
          </a:xfrm>
          <a:prstGeom prst="rect">
            <a:avLst/>
          </a:prstGeom>
          <a:noFill/>
        </p:spPr>
        <p:txBody>
          <a:bodyPr wrap="none" lIns="91440" tIns="45720" rIns="91440" bIns="45720">
            <a:spAutoFit/>
          </a:bodyPr>
          <a:lstStyle/>
          <a:p>
            <a:pPr algn="ctr"/>
            <a:r>
              <a:rPr lang="en-US" sz="4800" b="1" cap="none" spc="0"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rPr>
              <a:t>Pas </a:t>
            </a:r>
            <a:r>
              <a:rPr lang="en-US" sz="4800" b="1" cap="none" spc="0"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rPr>
              <a:t>dit</a:t>
            </a:r>
            <a:r>
              <a:rPr lang="en-US" sz="4800" b="1" cap="none" spc="0"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rPr>
              <a:t> </a:t>
            </a:r>
            <a:r>
              <a:rPr lang="en-US" sz="4800" b="1" cap="none" spc="0"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rPr>
              <a:t>eens</a:t>
            </a:r>
            <a:r>
              <a:rPr lang="en-US" sz="4800" b="1" cap="none" spc="0"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rPr>
              <a:t> toe </a:t>
            </a:r>
            <a:r>
              <a:rPr lang="en-US" sz="4800" b="1" cap="none" spc="0"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rPr>
              <a:t>voor</a:t>
            </a:r>
            <a:r>
              <a:rPr lang="en-US" sz="4800" b="1" cap="none" spc="0"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rPr>
              <a:t> de 2 </a:t>
            </a:r>
          </a:p>
          <a:p>
            <a:pPr algn="ctr"/>
            <a:r>
              <a:rPr lang="en-US" sz="4800" b="1"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rPr>
              <a:t>goede</a:t>
            </a:r>
            <a:r>
              <a:rPr lang="en-US" sz="48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rPr>
              <a:t> </a:t>
            </a:r>
            <a:r>
              <a:rPr lang="en-US" sz="4800" b="1"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rPr>
              <a:t>doelen</a:t>
            </a:r>
            <a:r>
              <a:rPr lang="en-US" sz="48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rPr>
              <a:t> van </a:t>
            </a:r>
            <a:r>
              <a:rPr lang="en-US" sz="4800" b="1"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rPr>
              <a:t>daarnet</a:t>
            </a:r>
            <a:endParaRPr lang="en-US" sz="4800" b="1" cap="none" spc="0"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endParaRPr>
          </a:p>
        </p:txBody>
      </p:sp>
    </p:spTree>
    <p:extLst>
      <p:ext uri="{BB962C8B-B14F-4D97-AF65-F5344CB8AC3E}">
        <p14:creationId xmlns:p14="http://schemas.microsoft.com/office/powerpoint/2010/main" val="153970246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BE" dirty="0"/>
              <a:t>Het doel meten</a:t>
            </a:r>
          </a:p>
        </p:txBody>
      </p:sp>
      <p:sp>
        <p:nvSpPr>
          <p:cNvPr id="3" name="Content Placeholder 2"/>
          <p:cNvSpPr>
            <a:spLocks noGrp="1"/>
          </p:cNvSpPr>
          <p:nvPr>
            <p:ph idx="1"/>
          </p:nvPr>
        </p:nvSpPr>
        <p:spPr>
          <a:xfrm>
            <a:off x="457200" y="1600200"/>
            <a:ext cx="8229600" cy="4957618"/>
          </a:xfrm>
        </p:spPr>
        <p:txBody>
          <a:bodyPr>
            <a:normAutofit fontScale="55000" lnSpcReduction="20000"/>
          </a:bodyPr>
          <a:lstStyle/>
          <a:p>
            <a:pPr fontAlgn="ctr"/>
            <a:r>
              <a:rPr lang="nl-BE" dirty="0"/>
              <a:t>Bekijk het als een onderzoeker</a:t>
            </a:r>
          </a:p>
          <a:p>
            <a:pPr fontAlgn="ctr"/>
            <a:r>
              <a:rPr lang="nl-BE" dirty="0"/>
              <a:t>Wat is de </a:t>
            </a:r>
            <a:r>
              <a:rPr lang="nl-BE" b="1" i="1" dirty="0"/>
              <a:t>hypothese</a:t>
            </a:r>
            <a:r>
              <a:rPr lang="nl-BE" dirty="0"/>
              <a:t> die we willen onderzoeken ?</a:t>
            </a:r>
          </a:p>
          <a:p>
            <a:pPr lvl="1" fontAlgn="ctr"/>
            <a:r>
              <a:rPr lang="nl-BE" dirty="0"/>
              <a:t>Bvb </a:t>
            </a:r>
            <a:r>
              <a:rPr lang="nl-BE" i="1" dirty="0"/>
              <a:t>het aantal uren ongewettigde afwezigheid is gehalveerd en er is actieve participatie in de les, specifiek voor de leerlingen van de 3</a:t>
            </a:r>
            <a:r>
              <a:rPr lang="nl-BE" i="1" baseline="30000" dirty="0"/>
              <a:t>e</a:t>
            </a:r>
            <a:r>
              <a:rPr lang="nl-BE" i="1" dirty="0"/>
              <a:t> graad binnen onze community, en tijdens de periode tussen Krokusvakantie en Paasvakantie</a:t>
            </a:r>
          </a:p>
          <a:p>
            <a:pPr fontAlgn="ctr"/>
            <a:r>
              <a:rPr lang="nl-BE" dirty="0"/>
              <a:t>Welke </a:t>
            </a:r>
            <a:r>
              <a:rPr lang="nl-BE" sz="3300" b="1" i="1" dirty="0"/>
              <a:t>variabelen</a:t>
            </a:r>
            <a:r>
              <a:rPr lang="nl-BE" dirty="0"/>
              <a:t> zitten er in deze hypothese en hoe definiëren wij hen ?</a:t>
            </a:r>
          </a:p>
          <a:p>
            <a:pPr lvl="1" fontAlgn="ctr"/>
            <a:r>
              <a:rPr lang="nl-BE" dirty="0"/>
              <a:t>Bvb</a:t>
            </a:r>
          </a:p>
          <a:p>
            <a:pPr lvl="2" fontAlgn="ctr"/>
            <a:r>
              <a:rPr lang="nl-BE" dirty="0"/>
              <a:t>Wat is ongewettigde afwezigheid ?</a:t>
            </a:r>
          </a:p>
          <a:p>
            <a:pPr lvl="2" fontAlgn="ctr"/>
            <a:r>
              <a:rPr lang="nl-BE" dirty="0"/>
              <a:t>Wat is actieve participatie ?</a:t>
            </a:r>
          </a:p>
          <a:p>
            <a:pPr fontAlgn="ctr"/>
            <a:r>
              <a:rPr lang="nl-BE" sz="3300" b="1" i="1" dirty="0"/>
              <a:t>Operationaliseer</a:t>
            </a:r>
            <a:r>
              <a:rPr lang="nl-BE" dirty="0"/>
              <a:t> de variabelen : hoe kan ik dat scoren/waarderen/...</a:t>
            </a:r>
          </a:p>
          <a:p>
            <a:pPr lvl="1" fontAlgn="ctr"/>
            <a:r>
              <a:rPr lang="nl-BE" dirty="0"/>
              <a:t>Bvb halvering = 50%</a:t>
            </a:r>
          </a:p>
          <a:p>
            <a:pPr lvl="1" fontAlgn="ctr"/>
            <a:r>
              <a:rPr lang="nl-BE" dirty="0"/>
              <a:t>Bvb een 5-schaal van ZEER ACTIEF tot INACTIEF</a:t>
            </a:r>
          </a:p>
          <a:p>
            <a:pPr fontAlgn="ctr"/>
            <a:r>
              <a:rPr lang="nl-BE" sz="3300" b="1" i="1" dirty="0"/>
              <a:t>Meten</a:t>
            </a:r>
          </a:p>
          <a:p>
            <a:pPr lvl="1" fontAlgn="ctr"/>
            <a:r>
              <a:rPr lang="nl-BE" dirty="0"/>
              <a:t>Via observatie van gedrag (bvb iets dat je zelf in de klas meet) </a:t>
            </a:r>
          </a:p>
          <a:p>
            <a:pPr lvl="1" fontAlgn="ctr"/>
            <a:r>
              <a:rPr lang="nl-BE" dirty="0"/>
              <a:t>Via interviewen reactie vragen</a:t>
            </a:r>
          </a:p>
          <a:p>
            <a:pPr lvl="2" fontAlgn="ctr"/>
            <a:r>
              <a:rPr lang="nl-BE" dirty="0"/>
              <a:t>Check internet en pik een paar vragen uit beschikbare enquetes - niet teveel vragen </a:t>
            </a:r>
          </a:p>
          <a:p>
            <a:pPr lvl="1" fontAlgn="ctr"/>
            <a:r>
              <a:rPr lang="nl-BE" dirty="0"/>
              <a:t>Via toetsen</a:t>
            </a:r>
          </a:p>
          <a:p>
            <a:pPr lvl="1" fontAlgn="ctr"/>
            <a:r>
              <a:rPr lang="nl-BE" dirty="0"/>
              <a:t>Via systemen</a:t>
            </a:r>
          </a:p>
          <a:p>
            <a:pPr lvl="1" fontAlgn="ctr"/>
            <a:r>
              <a:rPr lang="nl-BE" dirty="0"/>
              <a:t>...</a:t>
            </a:r>
          </a:p>
          <a:p>
            <a:endParaRPr lang="nl-BE" dirty="0"/>
          </a:p>
        </p:txBody>
      </p:sp>
      <p:sp>
        <p:nvSpPr>
          <p:cNvPr id="4" name="Slide Number Placeholder 3"/>
          <p:cNvSpPr>
            <a:spLocks noGrp="1"/>
          </p:cNvSpPr>
          <p:nvPr>
            <p:ph type="sldNum" sz="quarter" idx="4"/>
          </p:nvPr>
        </p:nvSpPr>
        <p:spPr/>
        <p:txBody>
          <a:bodyPr/>
          <a:lstStyle/>
          <a:p>
            <a:fld id="{9331019C-3939-5F43-B75D-CFD4E736BA37}" type="slidenum">
              <a:rPr lang="nl-NL" smtClean="0"/>
              <a:pPr/>
              <a:t>35</a:t>
            </a:fld>
            <a:endParaRPr lang="nl-NL"/>
          </a:p>
        </p:txBody>
      </p:sp>
    </p:spTree>
    <p:extLst>
      <p:ext uri="{BB962C8B-B14F-4D97-AF65-F5344CB8AC3E}">
        <p14:creationId xmlns:p14="http://schemas.microsoft.com/office/powerpoint/2010/main" val="138051260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BE" dirty="0"/>
              <a:t>Oefening</a:t>
            </a:r>
          </a:p>
        </p:txBody>
      </p:sp>
      <p:sp>
        <p:nvSpPr>
          <p:cNvPr id="3" name="Content Placeholder 2"/>
          <p:cNvSpPr>
            <a:spLocks noGrp="1"/>
          </p:cNvSpPr>
          <p:nvPr>
            <p:ph idx="1"/>
          </p:nvPr>
        </p:nvSpPr>
        <p:spPr/>
        <p:txBody>
          <a:bodyPr/>
          <a:lstStyle/>
          <a:p>
            <a:endParaRPr lang="nl-BE"/>
          </a:p>
        </p:txBody>
      </p:sp>
      <p:sp>
        <p:nvSpPr>
          <p:cNvPr id="4" name="Slide Number Placeholder 3"/>
          <p:cNvSpPr>
            <a:spLocks noGrp="1"/>
          </p:cNvSpPr>
          <p:nvPr>
            <p:ph type="sldNum" sz="quarter" idx="4"/>
          </p:nvPr>
        </p:nvSpPr>
        <p:spPr/>
        <p:txBody>
          <a:bodyPr/>
          <a:lstStyle/>
          <a:p>
            <a:fld id="{9331019C-3939-5F43-B75D-CFD4E736BA37}" type="slidenum">
              <a:rPr lang="nl-NL" smtClean="0"/>
              <a:pPr/>
              <a:t>36</a:t>
            </a:fld>
            <a:endParaRPr lang="nl-NL"/>
          </a:p>
        </p:txBody>
      </p:sp>
      <p:sp>
        <p:nvSpPr>
          <p:cNvPr id="5" name="Rectangle 4"/>
          <p:cNvSpPr/>
          <p:nvPr/>
        </p:nvSpPr>
        <p:spPr>
          <a:xfrm>
            <a:off x="891784" y="2773371"/>
            <a:ext cx="6960111" cy="1569660"/>
          </a:xfrm>
          <a:prstGeom prst="rect">
            <a:avLst/>
          </a:prstGeom>
          <a:noFill/>
        </p:spPr>
        <p:txBody>
          <a:bodyPr wrap="none" lIns="91440" tIns="45720" rIns="91440" bIns="45720">
            <a:spAutoFit/>
          </a:bodyPr>
          <a:lstStyle/>
          <a:p>
            <a:pPr algn="ctr"/>
            <a:r>
              <a:rPr lang="en-US" sz="4800" b="1" cap="none" spc="0"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rPr>
              <a:t>Pas </a:t>
            </a:r>
            <a:r>
              <a:rPr lang="en-US" sz="4800" b="1" cap="none" spc="0"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rPr>
              <a:t>dit</a:t>
            </a:r>
            <a:r>
              <a:rPr lang="en-US" sz="4800" b="1" cap="none" spc="0"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rPr>
              <a:t> </a:t>
            </a:r>
            <a:r>
              <a:rPr lang="en-US" sz="4800" b="1" cap="none" spc="0"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rPr>
              <a:t>eens</a:t>
            </a:r>
            <a:r>
              <a:rPr lang="en-US" sz="4800" b="1" cap="none" spc="0"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rPr>
              <a:t> toe </a:t>
            </a:r>
            <a:r>
              <a:rPr lang="en-US" sz="4800" b="1" cap="none" spc="0"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rPr>
              <a:t>voor</a:t>
            </a:r>
            <a:r>
              <a:rPr lang="en-US" sz="4800" b="1" cap="none" spc="0"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rPr>
              <a:t> de 2 </a:t>
            </a:r>
          </a:p>
          <a:p>
            <a:pPr algn="ctr"/>
            <a:r>
              <a:rPr lang="en-US" sz="4800" b="1"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rPr>
              <a:t>goede</a:t>
            </a:r>
            <a:r>
              <a:rPr lang="en-US" sz="48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rPr>
              <a:t> </a:t>
            </a:r>
            <a:r>
              <a:rPr lang="en-US" sz="4800" b="1"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rPr>
              <a:t>doelen</a:t>
            </a:r>
            <a:r>
              <a:rPr lang="en-US" sz="48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rPr>
              <a:t> van </a:t>
            </a:r>
            <a:r>
              <a:rPr lang="en-US" sz="4800" b="1"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rPr>
              <a:t>daarnet</a:t>
            </a:r>
            <a:endParaRPr lang="en-US" sz="4800" b="1" cap="none" spc="0"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endParaRPr>
          </a:p>
        </p:txBody>
      </p:sp>
    </p:spTree>
    <p:extLst>
      <p:ext uri="{BB962C8B-B14F-4D97-AF65-F5344CB8AC3E}">
        <p14:creationId xmlns:p14="http://schemas.microsoft.com/office/powerpoint/2010/main" val="392188156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BE" dirty="0"/>
              <a:t>Methodiek</a:t>
            </a:r>
          </a:p>
        </p:txBody>
      </p:sp>
      <p:sp>
        <p:nvSpPr>
          <p:cNvPr id="4" name="Slide Number Placeholder 3"/>
          <p:cNvSpPr>
            <a:spLocks noGrp="1"/>
          </p:cNvSpPr>
          <p:nvPr>
            <p:ph type="sldNum" sz="quarter" idx="4"/>
          </p:nvPr>
        </p:nvSpPr>
        <p:spPr/>
        <p:txBody>
          <a:bodyPr/>
          <a:lstStyle/>
          <a:p>
            <a:fld id="{9331019C-3939-5F43-B75D-CFD4E736BA37}" type="slidenum">
              <a:rPr lang="nl-NL" smtClean="0"/>
              <a:pPr/>
              <a:t>37</a:t>
            </a:fld>
            <a:endParaRPr lang="nl-NL"/>
          </a:p>
        </p:txBody>
      </p:sp>
      <p:graphicFrame>
        <p:nvGraphicFramePr>
          <p:cNvPr id="5" name="Diagram 4"/>
          <p:cNvGraphicFramePr/>
          <p:nvPr/>
        </p:nvGraphicFramePr>
        <p:xfrm>
          <a:off x="1524000" y="1766454"/>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Freeform 2"/>
          <p:cNvSpPr/>
          <p:nvPr/>
        </p:nvSpPr>
        <p:spPr>
          <a:xfrm>
            <a:off x="1173019" y="3724563"/>
            <a:ext cx="6003636" cy="2105891"/>
          </a:xfrm>
          <a:custGeom>
            <a:avLst/>
            <a:gdLst>
              <a:gd name="connsiteX0" fmla="*/ 1025920 w 2616857"/>
              <a:gd name="connsiteY0" fmla="*/ 0 h 624357"/>
              <a:gd name="connsiteX1" fmla="*/ 683 w 2616857"/>
              <a:gd name="connsiteY1" fmla="*/ 323272 h 624357"/>
              <a:gd name="connsiteX2" fmla="*/ 896610 w 2616857"/>
              <a:gd name="connsiteY2" fmla="*/ 609600 h 624357"/>
              <a:gd name="connsiteX3" fmla="*/ 2549920 w 2616857"/>
              <a:gd name="connsiteY3" fmla="*/ 526472 h 624357"/>
              <a:gd name="connsiteX4" fmla="*/ 2134283 w 2616857"/>
              <a:gd name="connsiteY4" fmla="*/ 46182 h 624357"/>
              <a:gd name="connsiteX5" fmla="*/ 665701 w 2616857"/>
              <a:gd name="connsiteY5" fmla="*/ 101600 h 6243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16857" h="624357">
                <a:moveTo>
                  <a:pt x="1025920" y="0"/>
                </a:moveTo>
                <a:cubicBezTo>
                  <a:pt x="524077" y="110836"/>
                  <a:pt x="22235" y="221672"/>
                  <a:pt x="683" y="323272"/>
                </a:cubicBezTo>
                <a:cubicBezTo>
                  <a:pt x="-20869" y="424872"/>
                  <a:pt x="471737" y="575733"/>
                  <a:pt x="896610" y="609600"/>
                </a:cubicBezTo>
                <a:cubicBezTo>
                  <a:pt x="1321483" y="643467"/>
                  <a:pt x="2343641" y="620375"/>
                  <a:pt x="2549920" y="526472"/>
                </a:cubicBezTo>
                <a:cubicBezTo>
                  <a:pt x="2756199" y="432569"/>
                  <a:pt x="2448320" y="116994"/>
                  <a:pt x="2134283" y="46182"/>
                </a:cubicBezTo>
                <a:cubicBezTo>
                  <a:pt x="1820247" y="-24630"/>
                  <a:pt x="1242974" y="38485"/>
                  <a:pt x="665701" y="101600"/>
                </a:cubicBezTo>
              </a:path>
            </a:pathLst>
          </a:custGeom>
          <a:noFill/>
          <a:ln w="57150">
            <a:solidFill>
              <a:schemeClr val="accent6"/>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l-BE"/>
          </a:p>
        </p:txBody>
      </p:sp>
    </p:spTree>
    <p:extLst>
      <p:ext uri="{BB962C8B-B14F-4D97-AF65-F5344CB8AC3E}">
        <p14:creationId xmlns:p14="http://schemas.microsoft.com/office/powerpoint/2010/main" val="163173329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BE" dirty="0"/>
              <a:t>Acties bepalen</a:t>
            </a:r>
          </a:p>
        </p:txBody>
      </p:sp>
      <p:sp>
        <p:nvSpPr>
          <p:cNvPr id="3" name="Content Placeholder 2"/>
          <p:cNvSpPr>
            <a:spLocks noGrp="1"/>
          </p:cNvSpPr>
          <p:nvPr>
            <p:ph idx="1"/>
          </p:nvPr>
        </p:nvSpPr>
        <p:spPr/>
        <p:txBody>
          <a:bodyPr/>
          <a:lstStyle/>
          <a:p>
            <a:r>
              <a:rPr lang="nl-BE" dirty="0"/>
              <a:t>Sta eerst even stil bij de huidige situatie : waarom werkt het niet ?</a:t>
            </a:r>
          </a:p>
          <a:p>
            <a:r>
              <a:rPr lang="nl-BE" dirty="0"/>
              <a:t>Definieer een actie</a:t>
            </a:r>
          </a:p>
          <a:p>
            <a:pPr lvl="1"/>
            <a:r>
              <a:rPr lang="nl-BE" dirty="0"/>
              <a:t>Werkwoord</a:t>
            </a:r>
          </a:p>
          <a:p>
            <a:pPr lvl="1"/>
            <a:r>
              <a:rPr lang="nl-BE" dirty="0"/>
              <a:t>Verantwoordelijke</a:t>
            </a:r>
          </a:p>
          <a:p>
            <a:pPr lvl="1"/>
            <a:r>
              <a:rPr lang="nl-BE" dirty="0"/>
              <a:t>Timing</a:t>
            </a:r>
          </a:p>
        </p:txBody>
      </p:sp>
      <p:sp>
        <p:nvSpPr>
          <p:cNvPr id="4" name="Slide Number Placeholder 3"/>
          <p:cNvSpPr>
            <a:spLocks noGrp="1"/>
          </p:cNvSpPr>
          <p:nvPr>
            <p:ph type="sldNum" sz="quarter" idx="4"/>
          </p:nvPr>
        </p:nvSpPr>
        <p:spPr/>
        <p:txBody>
          <a:bodyPr/>
          <a:lstStyle/>
          <a:p>
            <a:fld id="{9331019C-3939-5F43-B75D-CFD4E736BA37}" type="slidenum">
              <a:rPr lang="nl-NL" smtClean="0"/>
              <a:pPr/>
              <a:t>38</a:t>
            </a:fld>
            <a:endParaRPr lang="nl-NL"/>
          </a:p>
        </p:txBody>
      </p:sp>
    </p:spTree>
    <p:extLst>
      <p:ext uri="{BB962C8B-B14F-4D97-AF65-F5344CB8AC3E}">
        <p14:creationId xmlns:p14="http://schemas.microsoft.com/office/powerpoint/2010/main" val="98351661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9331019C-3939-5F43-B75D-CFD4E736BA37}" type="slidenum">
              <a:rPr lang="nl-NL" smtClean="0"/>
              <a:pPr/>
              <a:t>39</a:t>
            </a:fld>
            <a:endParaRPr lang="nl-NL"/>
          </a:p>
        </p:txBody>
      </p:sp>
      <p:sp>
        <p:nvSpPr>
          <p:cNvPr id="5" name="Rectangle 4"/>
          <p:cNvSpPr/>
          <p:nvPr/>
        </p:nvSpPr>
        <p:spPr>
          <a:xfrm>
            <a:off x="711200" y="2131161"/>
            <a:ext cx="7693891" cy="2585323"/>
          </a:xfrm>
          <a:prstGeom prst="rect">
            <a:avLst/>
          </a:prstGeom>
        </p:spPr>
        <p:txBody>
          <a:bodyPr wrap="square">
            <a:spAutoFit/>
          </a:bodyPr>
          <a:lstStyle/>
          <a:p>
            <a:pPr algn="ctr" defTabSz="914400"/>
            <a:r>
              <a:rPr lang="nl-BE" sz="5400" dirty="0">
                <a:solidFill>
                  <a:prstClr val="black"/>
                </a:solidFill>
                <a:latin typeface="Bradley Hand ITC" panose="03070402050302030203" pitchFamily="66" charset="0"/>
              </a:rPr>
              <a:t>Het periodiek definiëren en/of herprioriteren van doelen</a:t>
            </a:r>
            <a:endParaRPr lang="nl-BE" sz="4800" dirty="0">
              <a:solidFill>
                <a:prstClr val="black"/>
              </a:solidFill>
              <a:latin typeface="Bradley Hand ITC" panose="03070402050302030203" pitchFamily="66" charset="0"/>
            </a:endParaRPr>
          </a:p>
        </p:txBody>
      </p:sp>
    </p:spTree>
    <p:extLst>
      <p:ext uri="{BB962C8B-B14F-4D97-AF65-F5344CB8AC3E}">
        <p14:creationId xmlns:p14="http://schemas.microsoft.com/office/powerpoint/2010/main" val="22763357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nl-BE" dirty="0"/>
              <a:t>Vorm – de onderdelen</a:t>
            </a:r>
          </a:p>
        </p:txBody>
      </p:sp>
      <p:sp>
        <p:nvSpPr>
          <p:cNvPr id="3" name="Content Placeholder 2"/>
          <p:cNvSpPr>
            <a:spLocks noGrp="1"/>
          </p:cNvSpPr>
          <p:nvPr>
            <p:ph idx="1"/>
          </p:nvPr>
        </p:nvSpPr>
        <p:spPr/>
        <p:txBody>
          <a:bodyPr>
            <a:normAutofit fontScale="92500" lnSpcReduction="20000"/>
          </a:bodyPr>
          <a:lstStyle/>
          <a:p>
            <a:r>
              <a:rPr lang="nl-BE" b="1" dirty="0">
                <a:solidFill>
                  <a:schemeClr val="accent6"/>
                </a:solidFill>
              </a:rPr>
              <a:t>Planning</a:t>
            </a:r>
          </a:p>
          <a:p>
            <a:pPr lvl="1"/>
            <a:r>
              <a:rPr lang="nl-BE" dirty="0"/>
              <a:t>Wanneer wat op de agenda staat (toetsen, projectweek, uitstap, oudercontacten, vakantie, ...)</a:t>
            </a:r>
          </a:p>
          <a:p>
            <a:r>
              <a:rPr lang="nl-BE" b="1" dirty="0">
                <a:solidFill>
                  <a:schemeClr val="accent6"/>
                </a:solidFill>
              </a:rPr>
              <a:t>Leerlinggerichte doelen</a:t>
            </a:r>
          </a:p>
          <a:p>
            <a:pPr lvl="1"/>
            <a:r>
              <a:rPr lang="nl-BE" dirty="0"/>
              <a:t>2 à 3 concrete doelen die we samen willen realiseren binnen de 6 tot 8 weken</a:t>
            </a:r>
          </a:p>
          <a:p>
            <a:r>
              <a:rPr lang="nl-BE" b="1" dirty="0">
                <a:solidFill>
                  <a:schemeClr val="accent6"/>
                </a:solidFill>
              </a:rPr>
              <a:t>Acties</a:t>
            </a:r>
          </a:p>
          <a:p>
            <a:pPr lvl="1"/>
            <a:r>
              <a:rPr lang="nl-BE" dirty="0"/>
              <a:t>Wie doet wat tegen wanneer en wat is de status ?</a:t>
            </a:r>
          </a:p>
          <a:p>
            <a:r>
              <a:rPr lang="nl-BE" b="1" dirty="0">
                <a:solidFill>
                  <a:schemeClr val="accent6"/>
                </a:solidFill>
              </a:rPr>
              <a:t>Successen</a:t>
            </a:r>
          </a:p>
          <a:p>
            <a:pPr lvl="1"/>
            <a:r>
              <a:rPr lang="nl-BE" dirty="0"/>
              <a:t>Wat hebben we bereikt/gerealiseerd ?</a:t>
            </a:r>
          </a:p>
        </p:txBody>
      </p:sp>
      <p:sp>
        <p:nvSpPr>
          <p:cNvPr id="4" name="Slide Number Placeholder 3"/>
          <p:cNvSpPr>
            <a:spLocks noGrp="1"/>
          </p:cNvSpPr>
          <p:nvPr>
            <p:ph type="sldNum" sz="quarter" idx="4"/>
          </p:nvPr>
        </p:nvSpPr>
        <p:spPr/>
        <p:txBody>
          <a:bodyPr/>
          <a:lstStyle/>
          <a:p>
            <a:fld id="{9331019C-3939-5F43-B75D-CFD4E736BA37}" type="slidenum">
              <a:rPr lang="nl-NL" smtClean="0"/>
              <a:pPr/>
              <a:t>4</a:t>
            </a:fld>
            <a:endParaRPr lang="nl-NL"/>
          </a:p>
        </p:txBody>
      </p:sp>
    </p:spTree>
    <p:extLst>
      <p:ext uri="{BB962C8B-B14F-4D97-AF65-F5344CB8AC3E}">
        <p14:creationId xmlns:p14="http://schemas.microsoft.com/office/powerpoint/2010/main" val="12476312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BE" dirty="0"/>
              <a:t>De cyclus</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469585774"/>
              </p:ext>
            </p:extLst>
          </p:nvPr>
        </p:nvGraphicFramePr>
        <p:xfrm>
          <a:off x="64655" y="1417639"/>
          <a:ext cx="8931563" cy="36161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ide Number Placeholder 3"/>
          <p:cNvSpPr>
            <a:spLocks noGrp="1"/>
          </p:cNvSpPr>
          <p:nvPr>
            <p:ph type="sldNum" sz="quarter" idx="4"/>
          </p:nvPr>
        </p:nvSpPr>
        <p:spPr/>
        <p:txBody>
          <a:bodyPr/>
          <a:lstStyle/>
          <a:p>
            <a:fld id="{9331019C-3939-5F43-B75D-CFD4E736BA37}" type="slidenum">
              <a:rPr lang="nl-NL" smtClean="0"/>
              <a:pPr/>
              <a:t>40</a:t>
            </a:fld>
            <a:endParaRPr lang="nl-NL"/>
          </a:p>
        </p:txBody>
      </p:sp>
      <p:sp>
        <p:nvSpPr>
          <p:cNvPr id="7" name="TextBox 6"/>
          <p:cNvSpPr txBox="1"/>
          <p:nvPr/>
        </p:nvSpPr>
        <p:spPr>
          <a:xfrm>
            <a:off x="1219200" y="4664671"/>
            <a:ext cx="6511637" cy="2031325"/>
          </a:xfrm>
          <a:prstGeom prst="rect">
            <a:avLst/>
          </a:prstGeom>
          <a:noFill/>
          <a:ln w="28575">
            <a:solidFill>
              <a:schemeClr val="accent6"/>
            </a:solidFill>
          </a:ln>
        </p:spPr>
        <p:txBody>
          <a:bodyPr wrap="square" rtlCol="0">
            <a:spAutoFit/>
          </a:bodyPr>
          <a:lstStyle/>
          <a:p>
            <a:r>
              <a:rPr lang="nl-BE" dirty="0"/>
              <a:t>Een periodiek moment (bvb 2 maanden) om</a:t>
            </a:r>
          </a:p>
          <a:p>
            <a:pPr marL="285750" indent="-285750">
              <a:buFontTx/>
              <a:buChar char="-"/>
            </a:pPr>
            <a:r>
              <a:rPr lang="nl-BE" dirty="0"/>
              <a:t>Gerealiseerde doelen af te vinken en van het teambord te halen</a:t>
            </a:r>
          </a:p>
          <a:p>
            <a:pPr marL="285750" indent="-285750">
              <a:buFontTx/>
              <a:buChar char="-"/>
            </a:pPr>
            <a:r>
              <a:rPr lang="nl-BE" dirty="0"/>
              <a:t>Andere doelen te definiëren en/of bestaande doelen te prioritiseren en selecteren</a:t>
            </a:r>
          </a:p>
          <a:p>
            <a:pPr marL="285750" indent="-285750">
              <a:buFontTx/>
              <a:buChar char="-"/>
            </a:pPr>
            <a:r>
              <a:rPr lang="nl-BE" dirty="0"/>
              <a:t>De werking van het proces te bespreken</a:t>
            </a:r>
          </a:p>
          <a:p>
            <a:pPr marL="285750" indent="-285750">
              <a:buFontTx/>
              <a:buChar char="-"/>
            </a:pPr>
            <a:r>
              <a:rPr lang="nl-BE" dirty="0"/>
              <a:t>En waarom niet, aan team intervisie te doen (ook andere elementen van het charter)</a:t>
            </a:r>
          </a:p>
        </p:txBody>
      </p:sp>
      <p:sp>
        <p:nvSpPr>
          <p:cNvPr id="9" name="Freeform 8"/>
          <p:cNvSpPr/>
          <p:nvPr/>
        </p:nvSpPr>
        <p:spPr>
          <a:xfrm>
            <a:off x="2198255" y="3703782"/>
            <a:ext cx="4236236" cy="969818"/>
          </a:xfrm>
          <a:custGeom>
            <a:avLst/>
            <a:gdLst>
              <a:gd name="connsiteX0" fmla="*/ 3768436 w 3791691"/>
              <a:gd name="connsiteY0" fmla="*/ 0 h 969818"/>
              <a:gd name="connsiteX1" fmla="*/ 3334327 w 3791691"/>
              <a:gd name="connsiteY1" fmla="*/ 434109 h 969818"/>
              <a:gd name="connsiteX2" fmla="*/ 655781 w 3791691"/>
              <a:gd name="connsiteY2" fmla="*/ 424873 h 969818"/>
              <a:gd name="connsiteX3" fmla="*/ 0 w 3791691"/>
              <a:gd name="connsiteY3" fmla="*/ 969818 h 969818"/>
            </a:gdLst>
            <a:ahLst/>
            <a:cxnLst>
              <a:cxn ang="0">
                <a:pos x="connsiteX0" y="connsiteY0"/>
              </a:cxn>
              <a:cxn ang="0">
                <a:pos x="connsiteX1" y="connsiteY1"/>
              </a:cxn>
              <a:cxn ang="0">
                <a:pos x="connsiteX2" y="connsiteY2"/>
              </a:cxn>
              <a:cxn ang="0">
                <a:pos x="connsiteX3" y="connsiteY3"/>
              </a:cxn>
            </a:cxnLst>
            <a:rect l="l" t="t" r="r" b="b"/>
            <a:pathLst>
              <a:path w="3791691" h="969818">
                <a:moveTo>
                  <a:pt x="3768436" y="0"/>
                </a:moveTo>
                <a:cubicBezTo>
                  <a:pt x="3810769" y="181648"/>
                  <a:pt x="3853103" y="363297"/>
                  <a:pt x="3334327" y="434109"/>
                </a:cubicBezTo>
                <a:cubicBezTo>
                  <a:pt x="2815551" y="504921"/>
                  <a:pt x="1211502" y="335588"/>
                  <a:pt x="655781" y="424873"/>
                </a:cubicBezTo>
                <a:cubicBezTo>
                  <a:pt x="100060" y="514158"/>
                  <a:pt x="50030" y="741988"/>
                  <a:pt x="0" y="969818"/>
                </a:cubicBezTo>
              </a:path>
            </a:pathLst>
          </a:custGeom>
          <a:noFill/>
          <a:ln w="28575">
            <a:solidFill>
              <a:schemeClr val="accent6"/>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l-BE"/>
          </a:p>
        </p:txBody>
      </p:sp>
      <p:sp>
        <p:nvSpPr>
          <p:cNvPr id="10" name="TextBox 9"/>
          <p:cNvSpPr txBox="1"/>
          <p:nvPr/>
        </p:nvSpPr>
        <p:spPr>
          <a:xfrm>
            <a:off x="267854" y="2064061"/>
            <a:ext cx="3643241" cy="369332"/>
          </a:xfrm>
          <a:prstGeom prst="rect">
            <a:avLst/>
          </a:prstGeom>
          <a:noFill/>
        </p:spPr>
        <p:txBody>
          <a:bodyPr wrap="none" rtlCol="0">
            <a:spAutoFit/>
          </a:bodyPr>
          <a:lstStyle/>
          <a:p>
            <a:r>
              <a:rPr lang="nl-BE" dirty="0"/>
              <a:t>Korte en frequente teambord sessies</a:t>
            </a:r>
          </a:p>
        </p:txBody>
      </p:sp>
      <p:sp>
        <p:nvSpPr>
          <p:cNvPr id="11" name="Freeform 10"/>
          <p:cNvSpPr/>
          <p:nvPr/>
        </p:nvSpPr>
        <p:spPr>
          <a:xfrm>
            <a:off x="1183184" y="2364509"/>
            <a:ext cx="479361" cy="609600"/>
          </a:xfrm>
          <a:custGeom>
            <a:avLst/>
            <a:gdLst>
              <a:gd name="connsiteX0" fmla="*/ 91434 w 479361"/>
              <a:gd name="connsiteY0" fmla="*/ 609600 h 609600"/>
              <a:gd name="connsiteX1" fmla="*/ 26780 w 479361"/>
              <a:gd name="connsiteY1" fmla="*/ 267855 h 609600"/>
              <a:gd name="connsiteX2" fmla="*/ 479361 w 479361"/>
              <a:gd name="connsiteY2" fmla="*/ 0 h 609600"/>
            </a:gdLst>
            <a:ahLst/>
            <a:cxnLst>
              <a:cxn ang="0">
                <a:pos x="connsiteX0" y="connsiteY0"/>
              </a:cxn>
              <a:cxn ang="0">
                <a:pos x="connsiteX1" y="connsiteY1"/>
              </a:cxn>
              <a:cxn ang="0">
                <a:pos x="connsiteX2" y="connsiteY2"/>
              </a:cxn>
            </a:cxnLst>
            <a:rect l="l" t="t" r="r" b="b"/>
            <a:pathLst>
              <a:path w="479361" h="609600">
                <a:moveTo>
                  <a:pt x="91434" y="609600"/>
                </a:moveTo>
                <a:cubicBezTo>
                  <a:pt x="26780" y="489527"/>
                  <a:pt x="-37874" y="369455"/>
                  <a:pt x="26780" y="267855"/>
                </a:cubicBezTo>
                <a:cubicBezTo>
                  <a:pt x="91434" y="166255"/>
                  <a:pt x="285397" y="83127"/>
                  <a:pt x="479361" y="0"/>
                </a:cubicBezTo>
              </a:path>
            </a:pathLst>
          </a:custGeom>
          <a:noFill/>
          <a:ln w="28575"/>
        </p:spPr>
        <p:style>
          <a:lnRef idx="1">
            <a:schemeClr val="accent1"/>
          </a:lnRef>
          <a:fillRef idx="3">
            <a:schemeClr val="accent1"/>
          </a:fillRef>
          <a:effectRef idx="2">
            <a:schemeClr val="accent1"/>
          </a:effectRef>
          <a:fontRef idx="minor">
            <a:schemeClr val="lt1"/>
          </a:fontRef>
        </p:style>
        <p:txBody>
          <a:bodyPr rtlCol="0" anchor="ctr"/>
          <a:lstStyle/>
          <a:p>
            <a:pPr algn="ctr"/>
            <a:endParaRPr lang="nl-BE"/>
          </a:p>
        </p:txBody>
      </p:sp>
      <p:sp>
        <p:nvSpPr>
          <p:cNvPr id="12" name="TextBox 11"/>
          <p:cNvSpPr txBox="1"/>
          <p:nvPr/>
        </p:nvSpPr>
        <p:spPr>
          <a:xfrm>
            <a:off x="4530436" y="1524214"/>
            <a:ext cx="4528547" cy="646331"/>
          </a:xfrm>
          <a:prstGeom prst="rect">
            <a:avLst/>
          </a:prstGeom>
          <a:noFill/>
        </p:spPr>
        <p:txBody>
          <a:bodyPr wrap="none" rtlCol="0">
            <a:spAutoFit/>
          </a:bodyPr>
          <a:lstStyle/>
          <a:p>
            <a:r>
              <a:rPr lang="nl-BE" dirty="0"/>
              <a:t>Iets langere maar minder frequente</a:t>
            </a:r>
          </a:p>
          <a:p>
            <a:r>
              <a:rPr lang="nl-BE" dirty="0"/>
              <a:t>sessies rond ambities, doelen en teamwerking</a:t>
            </a:r>
          </a:p>
        </p:txBody>
      </p:sp>
      <p:sp>
        <p:nvSpPr>
          <p:cNvPr id="13" name="Freeform 12"/>
          <p:cNvSpPr/>
          <p:nvPr/>
        </p:nvSpPr>
        <p:spPr>
          <a:xfrm>
            <a:off x="6434491" y="2170546"/>
            <a:ext cx="399535" cy="558800"/>
          </a:xfrm>
          <a:custGeom>
            <a:avLst/>
            <a:gdLst>
              <a:gd name="connsiteX0" fmla="*/ 0 w 399535"/>
              <a:gd name="connsiteY0" fmla="*/ 397163 h 397163"/>
              <a:gd name="connsiteX1" fmla="*/ 397164 w 399535"/>
              <a:gd name="connsiteY1" fmla="*/ 129309 h 397163"/>
              <a:gd name="connsiteX2" fmla="*/ 175491 w 399535"/>
              <a:gd name="connsiteY2" fmla="*/ 0 h 397163"/>
            </a:gdLst>
            <a:ahLst/>
            <a:cxnLst>
              <a:cxn ang="0">
                <a:pos x="connsiteX0" y="connsiteY0"/>
              </a:cxn>
              <a:cxn ang="0">
                <a:pos x="connsiteX1" y="connsiteY1"/>
              </a:cxn>
              <a:cxn ang="0">
                <a:pos x="connsiteX2" y="connsiteY2"/>
              </a:cxn>
            </a:cxnLst>
            <a:rect l="l" t="t" r="r" b="b"/>
            <a:pathLst>
              <a:path w="399535" h="397163">
                <a:moveTo>
                  <a:pt x="0" y="397163"/>
                </a:moveTo>
                <a:cubicBezTo>
                  <a:pt x="183958" y="296333"/>
                  <a:pt x="367916" y="195503"/>
                  <a:pt x="397164" y="129309"/>
                </a:cubicBezTo>
                <a:cubicBezTo>
                  <a:pt x="426412" y="63115"/>
                  <a:pt x="175491" y="0"/>
                  <a:pt x="175491" y="0"/>
                </a:cubicBezTo>
              </a:path>
            </a:pathLst>
          </a:custGeom>
          <a:noFill/>
          <a:ln w="28575">
            <a:solidFill>
              <a:schemeClr val="accent6"/>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l-BE"/>
          </a:p>
        </p:txBody>
      </p:sp>
    </p:spTree>
    <p:extLst>
      <p:ext uri="{BB962C8B-B14F-4D97-AF65-F5344CB8AC3E}">
        <p14:creationId xmlns:p14="http://schemas.microsoft.com/office/powerpoint/2010/main" val="2308193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9331019C-3939-5F43-B75D-CFD4E736BA37}" type="slidenum">
              <a:rPr lang="nl-NL" smtClean="0"/>
              <a:pPr/>
              <a:t>41</a:t>
            </a:fld>
            <a:endParaRPr lang="nl-NL"/>
          </a:p>
        </p:txBody>
      </p:sp>
      <p:sp>
        <p:nvSpPr>
          <p:cNvPr id="5" name="Rectangle 4"/>
          <p:cNvSpPr/>
          <p:nvPr/>
        </p:nvSpPr>
        <p:spPr>
          <a:xfrm>
            <a:off x="0" y="3156397"/>
            <a:ext cx="9144000" cy="923330"/>
          </a:xfrm>
          <a:prstGeom prst="rect">
            <a:avLst/>
          </a:prstGeom>
        </p:spPr>
        <p:txBody>
          <a:bodyPr wrap="square">
            <a:spAutoFit/>
          </a:bodyPr>
          <a:lstStyle/>
          <a:p>
            <a:pPr algn="ctr" defTabSz="914400"/>
            <a:r>
              <a:rPr lang="nl-BE" sz="5400" dirty="0">
                <a:solidFill>
                  <a:prstClr val="black"/>
                </a:solidFill>
                <a:latin typeface="Bradley Hand ITC" panose="03070402050302030203" pitchFamily="66" charset="0"/>
              </a:rPr>
              <a:t>Het AMBITIE bord</a:t>
            </a:r>
            <a:endParaRPr lang="nl-BE" sz="4800" dirty="0">
              <a:solidFill>
                <a:prstClr val="black"/>
              </a:solidFill>
              <a:latin typeface="Bradley Hand ITC" panose="03070402050302030203" pitchFamily="66" charset="0"/>
            </a:endParaRPr>
          </a:p>
        </p:txBody>
      </p:sp>
    </p:spTree>
    <p:extLst>
      <p:ext uri="{BB962C8B-B14F-4D97-AF65-F5344CB8AC3E}">
        <p14:creationId xmlns:p14="http://schemas.microsoft.com/office/powerpoint/2010/main" val="181863992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p:cNvPicPr>
            <a:picLocks noChangeAspect="1"/>
          </p:cNvPicPr>
          <p:nvPr/>
        </p:nvPicPr>
        <p:blipFill>
          <a:blip r:embed="rId2"/>
          <a:stretch>
            <a:fillRect/>
          </a:stretch>
        </p:blipFill>
        <p:spPr>
          <a:xfrm>
            <a:off x="0" y="2955637"/>
            <a:ext cx="7586584" cy="3902364"/>
          </a:xfrm>
          <a:prstGeom prst="rect">
            <a:avLst/>
          </a:prstGeom>
        </p:spPr>
      </p:pic>
      <p:sp>
        <p:nvSpPr>
          <p:cNvPr id="8" name="Cloud Callout 7"/>
          <p:cNvSpPr/>
          <p:nvPr/>
        </p:nvSpPr>
        <p:spPr>
          <a:xfrm>
            <a:off x="2321935" y="73891"/>
            <a:ext cx="4790065" cy="2949510"/>
          </a:xfrm>
          <a:prstGeom prst="cloudCallout">
            <a:avLst>
              <a:gd name="adj1" fmla="val -46958"/>
              <a:gd name="adj2" fmla="val 66648"/>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nl-BE" dirty="0"/>
              <a:t>Doel = visualiseren, verduidelijken en prioriteren van leerlinggerichte doelen die erop gericht zijn onze teamambities waar te maken, binnen de visie van de school</a:t>
            </a:r>
          </a:p>
        </p:txBody>
      </p:sp>
      <p:sp>
        <p:nvSpPr>
          <p:cNvPr id="11" name="Cloud Callout 10"/>
          <p:cNvSpPr/>
          <p:nvPr/>
        </p:nvSpPr>
        <p:spPr>
          <a:xfrm>
            <a:off x="4441680" y="2672420"/>
            <a:ext cx="4790065" cy="2949510"/>
          </a:xfrm>
          <a:prstGeom prst="cloudCallout">
            <a:avLst>
              <a:gd name="adj1" fmla="val -76460"/>
              <a:gd name="adj2" fmla="val -18529"/>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nl-BE" dirty="0"/>
              <a:t>Resultaat = overzicht van realisatie van ambities + het herkennen van prioritaire doelen die we in de komende weken concreet zullen aanpakken</a:t>
            </a:r>
          </a:p>
        </p:txBody>
      </p:sp>
    </p:spTree>
    <p:extLst>
      <p:ext uri="{BB962C8B-B14F-4D97-AF65-F5344CB8AC3E}">
        <p14:creationId xmlns:p14="http://schemas.microsoft.com/office/powerpoint/2010/main" val="142763800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6"/>
          <p:cNvGraphicFramePr>
            <a:graphicFrameLocks noGrp="1"/>
          </p:cNvGraphicFramePr>
          <p:nvPr>
            <p:ph idx="4294967295"/>
            <p:extLst>
              <p:ext uri="{D42A27DB-BD31-4B8C-83A1-F6EECF244321}">
                <p14:modId xmlns:p14="http://schemas.microsoft.com/office/powerpoint/2010/main" val="716411856"/>
              </p:ext>
            </p:extLst>
          </p:nvPr>
        </p:nvGraphicFramePr>
        <p:xfrm>
          <a:off x="0" y="0"/>
          <a:ext cx="9238695" cy="6786417"/>
        </p:xfrm>
        <a:graphic>
          <a:graphicData uri="http://schemas.openxmlformats.org/drawingml/2006/table">
            <a:tbl>
              <a:tblPr firstRow="1" bandRow="1">
                <a:tableStyleId>{5940675A-B579-460E-94D1-54222C63F5DA}</a:tableStyleId>
              </a:tblPr>
              <a:tblGrid>
                <a:gridCol w="990335">
                  <a:extLst>
                    <a:ext uri="{9D8B030D-6E8A-4147-A177-3AD203B41FA5}">
                      <a16:colId xmlns:a16="http://schemas.microsoft.com/office/drawing/2014/main" val="20000"/>
                    </a:ext>
                  </a:extLst>
                </a:gridCol>
                <a:gridCol w="478247">
                  <a:extLst>
                    <a:ext uri="{9D8B030D-6E8A-4147-A177-3AD203B41FA5}">
                      <a16:colId xmlns:a16="http://schemas.microsoft.com/office/drawing/2014/main" val="20001"/>
                    </a:ext>
                  </a:extLst>
                </a:gridCol>
                <a:gridCol w="479796">
                  <a:extLst>
                    <a:ext uri="{9D8B030D-6E8A-4147-A177-3AD203B41FA5}">
                      <a16:colId xmlns:a16="http://schemas.microsoft.com/office/drawing/2014/main" val="20002"/>
                    </a:ext>
                  </a:extLst>
                </a:gridCol>
                <a:gridCol w="1141038">
                  <a:extLst>
                    <a:ext uri="{9D8B030D-6E8A-4147-A177-3AD203B41FA5}">
                      <a16:colId xmlns:a16="http://schemas.microsoft.com/office/drawing/2014/main" val="20003"/>
                    </a:ext>
                  </a:extLst>
                </a:gridCol>
                <a:gridCol w="925750">
                  <a:extLst>
                    <a:ext uri="{9D8B030D-6E8A-4147-A177-3AD203B41FA5}">
                      <a16:colId xmlns:a16="http://schemas.microsoft.com/office/drawing/2014/main" val="20004"/>
                    </a:ext>
                  </a:extLst>
                </a:gridCol>
                <a:gridCol w="409050">
                  <a:extLst>
                    <a:ext uri="{9D8B030D-6E8A-4147-A177-3AD203B41FA5}">
                      <a16:colId xmlns:a16="http://schemas.microsoft.com/office/drawing/2014/main" val="20005"/>
                    </a:ext>
                  </a:extLst>
                </a:gridCol>
                <a:gridCol w="462875">
                  <a:extLst>
                    <a:ext uri="{9D8B030D-6E8A-4147-A177-3AD203B41FA5}">
                      <a16:colId xmlns:a16="http://schemas.microsoft.com/office/drawing/2014/main" val="20006"/>
                    </a:ext>
                  </a:extLst>
                </a:gridCol>
                <a:gridCol w="536040">
                  <a:extLst>
                    <a:ext uri="{9D8B030D-6E8A-4147-A177-3AD203B41FA5}">
                      <a16:colId xmlns:a16="http://schemas.microsoft.com/office/drawing/2014/main" val="20007"/>
                    </a:ext>
                  </a:extLst>
                </a:gridCol>
                <a:gridCol w="667400">
                  <a:extLst>
                    <a:ext uri="{9D8B030D-6E8A-4147-A177-3AD203B41FA5}">
                      <a16:colId xmlns:a16="http://schemas.microsoft.com/office/drawing/2014/main" val="20008"/>
                    </a:ext>
                  </a:extLst>
                </a:gridCol>
                <a:gridCol w="668915">
                  <a:extLst>
                    <a:ext uri="{9D8B030D-6E8A-4147-A177-3AD203B41FA5}">
                      <a16:colId xmlns:a16="http://schemas.microsoft.com/office/drawing/2014/main" val="20009"/>
                    </a:ext>
                  </a:extLst>
                </a:gridCol>
                <a:gridCol w="583463">
                  <a:extLst>
                    <a:ext uri="{9D8B030D-6E8A-4147-A177-3AD203B41FA5}">
                      <a16:colId xmlns:a16="http://schemas.microsoft.com/office/drawing/2014/main" val="20010"/>
                    </a:ext>
                  </a:extLst>
                </a:gridCol>
                <a:gridCol w="1094508">
                  <a:extLst>
                    <a:ext uri="{9D8B030D-6E8A-4147-A177-3AD203B41FA5}">
                      <a16:colId xmlns:a16="http://schemas.microsoft.com/office/drawing/2014/main" val="20011"/>
                    </a:ext>
                  </a:extLst>
                </a:gridCol>
                <a:gridCol w="801278">
                  <a:extLst>
                    <a:ext uri="{9D8B030D-6E8A-4147-A177-3AD203B41FA5}">
                      <a16:colId xmlns:a16="http://schemas.microsoft.com/office/drawing/2014/main" val="20012"/>
                    </a:ext>
                  </a:extLst>
                </a:gridCol>
              </a:tblGrid>
              <a:tr h="385618">
                <a:tc gridSpan="2">
                  <a:txBody>
                    <a:bodyPr/>
                    <a:lstStyle/>
                    <a:p>
                      <a:r>
                        <a:rPr lang="nl-BE" sz="1400" dirty="0"/>
                        <a:t>AMBITIE</a:t>
                      </a:r>
                      <a:r>
                        <a:rPr lang="nl-BE" sz="1400" baseline="0" dirty="0"/>
                        <a:t> BORD</a:t>
                      </a:r>
                    </a:p>
                    <a:p>
                      <a:r>
                        <a:rPr lang="nl-BE" sz="1400" baseline="0" dirty="0"/>
                        <a:t>TEAM XXXXXX</a:t>
                      </a:r>
                      <a:endParaRPr lang="nl-BE" sz="1400" dirty="0"/>
                    </a:p>
                  </a:txBody>
                  <a:tcPr>
                    <a:solidFill>
                      <a:schemeClr val="accent5">
                        <a:lumMod val="40000"/>
                        <a:lumOff val="60000"/>
                      </a:schemeClr>
                    </a:solidFill>
                  </a:tcPr>
                </a:tc>
                <a:tc hMerge="1">
                  <a:txBody>
                    <a:bodyPr/>
                    <a:lstStyle/>
                    <a:p>
                      <a:endParaRPr lang="nl-BE" dirty="0"/>
                    </a:p>
                  </a:txBody>
                  <a:tcPr/>
                </a:tc>
                <a:tc gridSpan="9">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nl-BE" sz="1100" b="1" dirty="0"/>
                        <a:t>Team</a:t>
                      </a:r>
                      <a:r>
                        <a:rPr lang="nl-BE" sz="1100" b="1" baseline="0" dirty="0"/>
                        <a:t> opdracht </a:t>
                      </a:r>
                      <a:r>
                        <a:rPr lang="nl-BE" sz="1100" baseline="0" dirty="0"/>
                        <a:t>: Het uitvoeren van de 4 kernopdrachten voor onze community van leerlingen </a:t>
                      </a:r>
                      <a:r>
                        <a:rPr lang="nl-BE" sz="1100" baseline="0" dirty="0">
                          <a:solidFill>
                            <a:srgbClr val="FF0000"/>
                          </a:solidFill>
                        </a:rPr>
                        <a:t>&lt;benoem&gt;</a:t>
                      </a:r>
                      <a:r>
                        <a:rPr lang="nl-BE" sz="1100" baseline="0" dirty="0"/>
                        <a:t> samen met de brede betrokken gemeenschap, binnen de visie van de school.</a:t>
                      </a:r>
                      <a:endParaRPr lang="nl-BE" sz="1100" dirty="0"/>
                    </a:p>
                  </a:txBody>
                  <a:tcPr>
                    <a:solidFill>
                      <a:schemeClr val="accent5">
                        <a:lumMod val="40000"/>
                        <a:lumOff val="60000"/>
                      </a:schemeClr>
                    </a:solidFill>
                  </a:tcPr>
                </a:tc>
                <a:tc hMerge="1">
                  <a:txBody>
                    <a:bodyPr/>
                    <a:lstStyle/>
                    <a:p>
                      <a:endParaRPr lang="nl-BE" sz="900" dirty="0"/>
                    </a:p>
                  </a:txBody>
                  <a:tcPr/>
                </a:tc>
                <a:tc hMerge="1">
                  <a:txBody>
                    <a:bodyPr/>
                    <a:lstStyle/>
                    <a:p>
                      <a:endParaRPr lang="nl-BE" sz="900" dirty="0"/>
                    </a:p>
                  </a:txBody>
                  <a:tcPr/>
                </a:tc>
                <a:tc hMerge="1">
                  <a:txBody>
                    <a:bodyPr/>
                    <a:lstStyle/>
                    <a:p>
                      <a:endParaRPr lang="nl-BE"/>
                    </a:p>
                  </a:txBody>
                  <a:tcPr/>
                </a:tc>
                <a:tc hMerge="1">
                  <a:txBody>
                    <a:bodyPr/>
                    <a:lstStyle/>
                    <a:p>
                      <a:endParaRPr lang="nl-BE"/>
                    </a:p>
                  </a:txBody>
                  <a:tcPr/>
                </a:tc>
                <a:tc hMerge="1">
                  <a:txBody>
                    <a:bodyPr/>
                    <a:lstStyle/>
                    <a:p>
                      <a:endParaRPr lang="nl-BE"/>
                    </a:p>
                  </a:txBody>
                  <a:tcPr/>
                </a:tc>
                <a:tc hMerge="1">
                  <a:txBody>
                    <a:bodyPr/>
                    <a:lstStyle/>
                    <a:p>
                      <a:endParaRPr lang="nl-BE"/>
                    </a:p>
                  </a:txBody>
                  <a:tcPr/>
                </a:tc>
                <a:tc hMerge="1">
                  <a:txBody>
                    <a:bodyPr/>
                    <a:lstStyle/>
                    <a:p>
                      <a:endParaRPr lang="nl-BE"/>
                    </a:p>
                  </a:txBody>
                  <a:tcPr/>
                </a:tc>
                <a:tc hMerge="1">
                  <a:txBody>
                    <a:bodyPr/>
                    <a:lstStyle/>
                    <a:p>
                      <a:endParaRPr lang="nl-BE"/>
                    </a:p>
                  </a:txBody>
                  <a:tcPr/>
                </a:tc>
                <a:tc gridSpan="2">
                  <a:txBody>
                    <a:bodyPr/>
                    <a:lstStyle/>
                    <a:p>
                      <a:r>
                        <a:rPr lang="nl-BE" sz="1100" kern="1200" baseline="0" dirty="0">
                          <a:solidFill>
                            <a:schemeClr val="tx1"/>
                          </a:solidFill>
                          <a:latin typeface="+mn-lt"/>
                          <a:ea typeface="+mn-ea"/>
                          <a:cs typeface="+mn-cs"/>
                        </a:rPr>
                        <a:t>Laatste update : ../../....</a:t>
                      </a:r>
                    </a:p>
                  </a:txBody>
                  <a:tcPr>
                    <a:solidFill>
                      <a:schemeClr val="accent5">
                        <a:lumMod val="40000"/>
                        <a:lumOff val="60000"/>
                      </a:schemeClr>
                    </a:solidFill>
                  </a:tcPr>
                </a:tc>
                <a:tc hMerge="1">
                  <a:txBody>
                    <a:bodyPr/>
                    <a:lstStyle/>
                    <a:p>
                      <a:endParaRPr lang="nl-BE"/>
                    </a:p>
                  </a:txBody>
                  <a:tcPr/>
                </a:tc>
                <a:extLst>
                  <a:ext uri="{0D108BD9-81ED-4DB2-BD59-A6C34878D82A}">
                    <a16:rowId xmlns:a16="http://schemas.microsoft.com/office/drawing/2014/main" val="10000"/>
                  </a:ext>
                </a:extLst>
              </a:tr>
              <a:tr h="470131">
                <a:tc>
                  <a:txBody>
                    <a:bodyPr/>
                    <a:lstStyle/>
                    <a:p>
                      <a:r>
                        <a:rPr lang="nl-BE" sz="900" b="1" dirty="0"/>
                        <a:t>Community &amp; brede</a:t>
                      </a:r>
                      <a:r>
                        <a:rPr lang="nl-BE" sz="900" b="1" baseline="0" dirty="0"/>
                        <a:t> gemeenschap</a:t>
                      </a:r>
                      <a:endParaRPr lang="nl-BE" sz="900" b="1" dirty="0"/>
                    </a:p>
                  </a:txBody>
                  <a:tcPr>
                    <a:solidFill>
                      <a:schemeClr val="accent5">
                        <a:lumMod val="20000"/>
                        <a:lumOff val="80000"/>
                      </a:schemeClr>
                    </a:solidFill>
                  </a:tcPr>
                </a:tc>
                <a:tc gridSpan="2">
                  <a:txBody>
                    <a:bodyPr/>
                    <a:lstStyle/>
                    <a:p>
                      <a:r>
                        <a:rPr lang="nl-BE" sz="900" b="1" dirty="0"/>
                        <a:t>Meerwaarde die zij verwachten</a:t>
                      </a:r>
                    </a:p>
                  </a:txBody>
                  <a:tcPr>
                    <a:solidFill>
                      <a:schemeClr val="accent5">
                        <a:lumMod val="20000"/>
                        <a:lumOff val="80000"/>
                      </a:schemeClr>
                    </a:solidFill>
                  </a:tcPr>
                </a:tc>
                <a:tc hMerge="1">
                  <a:txBody>
                    <a:bodyPr/>
                    <a:lstStyle/>
                    <a:p>
                      <a:endParaRPr lang="nl-BE"/>
                    </a:p>
                  </a:txBody>
                  <a:tcPr/>
                </a:tc>
                <a:tc>
                  <a:txBody>
                    <a:bodyPr/>
                    <a:lstStyle/>
                    <a:p>
                      <a:r>
                        <a:rPr lang="nl-BE" sz="900" b="1" dirty="0"/>
                        <a:t>Onze leerlinggerichte team ambities</a:t>
                      </a:r>
                    </a:p>
                  </a:txBody>
                  <a:tcPr>
                    <a:solidFill>
                      <a:schemeClr val="accent5">
                        <a:lumMod val="20000"/>
                        <a:lumOff val="80000"/>
                      </a:schemeClr>
                    </a:solidFill>
                  </a:tcPr>
                </a:tc>
                <a:tc>
                  <a:txBody>
                    <a:bodyPr/>
                    <a:lstStyle/>
                    <a:p>
                      <a:r>
                        <a:rPr lang="nl-BE" sz="900" b="1" dirty="0"/>
                        <a:t>Bijdrage aan schoolvisie en schooldoelen</a:t>
                      </a:r>
                    </a:p>
                  </a:txBody>
                  <a:tcPr>
                    <a:solidFill>
                      <a:schemeClr val="accent5">
                        <a:lumMod val="20000"/>
                        <a:lumOff val="80000"/>
                      </a:schemeClr>
                    </a:solidFill>
                  </a:tcPr>
                </a:tc>
                <a:tc gridSpan="4">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nl-BE" sz="900" b="1" dirty="0"/>
                        <a:t>Bijdrage aan 4 kernopdrachten </a:t>
                      </a:r>
                      <a:r>
                        <a:rPr lang="nl-BE" sz="800" b="1" dirty="0"/>
                        <a:t>(kwalificeren,</a:t>
                      </a:r>
                      <a:r>
                        <a:rPr lang="nl-BE" sz="800" b="1" baseline="0" dirty="0"/>
                        <a:t> talentontwikkeling, leervermogen, welbevinden)</a:t>
                      </a:r>
                      <a:endParaRPr lang="nl-BE" sz="800" b="1" dirty="0"/>
                    </a:p>
                  </a:txBody>
                  <a:tcPr>
                    <a:solidFill>
                      <a:schemeClr val="accent5">
                        <a:lumMod val="20000"/>
                        <a:lumOff val="80000"/>
                      </a:schemeClr>
                    </a:solidFill>
                  </a:tcPr>
                </a:tc>
                <a:tc hMerge="1">
                  <a:txBody>
                    <a:bodyPr/>
                    <a:lstStyle/>
                    <a:p>
                      <a:endParaRPr lang="nl-BE" sz="900" dirty="0"/>
                    </a:p>
                  </a:txBody>
                  <a:tcPr>
                    <a:solidFill>
                      <a:schemeClr val="accent5">
                        <a:lumMod val="20000"/>
                        <a:lumOff val="80000"/>
                      </a:schemeClr>
                    </a:solidFill>
                  </a:tcPr>
                </a:tc>
                <a:tc hMerge="1">
                  <a:txBody>
                    <a:bodyPr/>
                    <a:lstStyle/>
                    <a:p>
                      <a:endParaRPr lang="nl-BE" sz="900" dirty="0"/>
                    </a:p>
                  </a:txBody>
                  <a:tcPr>
                    <a:solidFill>
                      <a:schemeClr val="accent5">
                        <a:lumMod val="20000"/>
                        <a:lumOff val="80000"/>
                      </a:schemeClr>
                    </a:solidFill>
                  </a:tcPr>
                </a:tc>
                <a:tc hMerge="1">
                  <a:txBody>
                    <a:bodyPr/>
                    <a:lstStyle/>
                    <a:p>
                      <a:endParaRPr lang="nl-BE" sz="900" dirty="0"/>
                    </a:p>
                  </a:txBody>
                  <a:tcPr>
                    <a:solidFill>
                      <a:schemeClr val="accent5">
                        <a:lumMod val="20000"/>
                        <a:lumOff val="80000"/>
                      </a:schemeClr>
                    </a:solidFill>
                  </a:tcPr>
                </a:tc>
                <a:tc>
                  <a:txBody>
                    <a:bodyPr/>
                    <a:lstStyle/>
                    <a:p>
                      <a:r>
                        <a:rPr lang="nl-BE" sz="900" b="1" dirty="0"/>
                        <a:t>Status van de ambitie</a:t>
                      </a:r>
                    </a:p>
                  </a:txBody>
                  <a:tcPr>
                    <a:solidFill>
                      <a:schemeClr val="accent5">
                        <a:lumMod val="20000"/>
                        <a:lumOff val="80000"/>
                      </a:schemeClr>
                    </a:solidFill>
                  </a:tcPr>
                </a:tc>
                <a:tc gridSpan="3">
                  <a:txBody>
                    <a:bodyPr/>
                    <a:lstStyle/>
                    <a:p>
                      <a:pPr algn="ctr"/>
                      <a:r>
                        <a:rPr lang="nl-BE" sz="900" b="1" dirty="0"/>
                        <a:t>Concrete,</a:t>
                      </a:r>
                      <a:r>
                        <a:rPr lang="nl-BE" sz="900" b="1" baseline="0" dirty="0"/>
                        <a:t> leerlinggerichte doelen</a:t>
                      </a:r>
                      <a:endParaRPr lang="nl-BE" sz="900" b="1" dirty="0"/>
                    </a:p>
                  </a:txBody>
                  <a:tcPr>
                    <a:solidFill>
                      <a:schemeClr val="accent5">
                        <a:lumMod val="20000"/>
                        <a:lumOff val="80000"/>
                      </a:schemeClr>
                    </a:solidFill>
                  </a:tcPr>
                </a:tc>
                <a:tc hMerge="1">
                  <a:txBody>
                    <a:bodyPr/>
                    <a:lstStyle/>
                    <a:p>
                      <a:endParaRPr lang="nl-BE"/>
                    </a:p>
                  </a:txBody>
                  <a:tcPr/>
                </a:tc>
                <a:tc hMerge="1">
                  <a:txBody>
                    <a:bodyPr/>
                    <a:lstStyle/>
                    <a:p>
                      <a:endParaRPr lang="nl-BE"/>
                    </a:p>
                  </a:txBody>
                  <a:tcPr/>
                </a:tc>
                <a:extLst>
                  <a:ext uri="{0D108BD9-81ED-4DB2-BD59-A6C34878D82A}">
                    <a16:rowId xmlns:a16="http://schemas.microsoft.com/office/drawing/2014/main" val="10001"/>
                  </a:ext>
                </a:extLst>
              </a:tr>
              <a:tr h="216593">
                <a:tc>
                  <a:txBody>
                    <a:bodyPr/>
                    <a:lstStyle/>
                    <a:p>
                      <a:r>
                        <a:rPr lang="nl-BE" sz="800" i="1" dirty="0"/>
                        <a:t>Benoem</a:t>
                      </a:r>
                    </a:p>
                  </a:txBody>
                  <a:tcPr>
                    <a:solidFill>
                      <a:schemeClr val="bg1">
                        <a:lumMod val="95000"/>
                      </a:schemeClr>
                    </a:solidFill>
                  </a:tcPr>
                </a:tc>
                <a:tc gridSpan="2">
                  <a:txBody>
                    <a:bodyPr/>
                    <a:lstStyle/>
                    <a:p>
                      <a:r>
                        <a:rPr lang="nl-BE" sz="800" i="1" dirty="0"/>
                        <a:t>Omschrijf</a:t>
                      </a:r>
                    </a:p>
                  </a:txBody>
                  <a:tcPr>
                    <a:solidFill>
                      <a:schemeClr val="bg1">
                        <a:lumMod val="95000"/>
                      </a:schemeClr>
                    </a:solidFill>
                  </a:tcPr>
                </a:tc>
                <a:tc hMerge="1">
                  <a:txBody>
                    <a:bodyPr/>
                    <a:lstStyle/>
                    <a:p>
                      <a:endParaRPr lang="nl-BE"/>
                    </a:p>
                  </a:txBody>
                  <a:tcPr/>
                </a:tc>
                <a:tc>
                  <a:txBody>
                    <a:bodyPr/>
                    <a:lstStyle/>
                    <a:p>
                      <a:r>
                        <a:rPr lang="nl-BE" sz="800" i="1" dirty="0"/>
                        <a:t>Omschrijf</a:t>
                      </a:r>
                    </a:p>
                  </a:txBody>
                  <a:tcPr>
                    <a:solidFill>
                      <a:schemeClr val="bg1">
                        <a:lumMod val="95000"/>
                      </a:schemeClr>
                    </a:solidFill>
                  </a:tcPr>
                </a:tc>
                <a:tc>
                  <a:txBody>
                    <a:bodyPr/>
                    <a:lstStyle/>
                    <a:p>
                      <a:r>
                        <a:rPr lang="nl-BE" sz="800" i="1" dirty="0"/>
                        <a:t>Selecteer uit lijst</a:t>
                      </a:r>
                    </a:p>
                  </a:txBody>
                  <a:tcPr>
                    <a:solidFill>
                      <a:schemeClr val="bg1">
                        <a:lumMod val="95000"/>
                      </a:schemeClr>
                    </a:solidFill>
                  </a:tcPr>
                </a:tc>
                <a:tc>
                  <a:txBody>
                    <a:bodyPr/>
                    <a:lstStyle/>
                    <a:p>
                      <a:r>
                        <a:rPr lang="nl-BE" sz="800" i="1" dirty="0"/>
                        <a:t>K</a:t>
                      </a:r>
                    </a:p>
                  </a:txBody>
                  <a:tcPr>
                    <a:solidFill>
                      <a:schemeClr val="bg1">
                        <a:lumMod val="95000"/>
                      </a:schemeClr>
                    </a:solidFill>
                  </a:tcPr>
                </a:tc>
                <a:tc>
                  <a:txBody>
                    <a:bodyPr/>
                    <a:lstStyle/>
                    <a:p>
                      <a:r>
                        <a:rPr lang="nl-BE" sz="800" i="1" dirty="0"/>
                        <a:t>T</a:t>
                      </a:r>
                    </a:p>
                  </a:txBody>
                  <a:tcPr>
                    <a:solidFill>
                      <a:schemeClr val="bg1">
                        <a:lumMod val="95000"/>
                      </a:schemeClr>
                    </a:solidFill>
                  </a:tcPr>
                </a:tc>
                <a:tc>
                  <a:txBody>
                    <a:bodyPr/>
                    <a:lstStyle/>
                    <a:p>
                      <a:r>
                        <a:rPr lang="nl-BE" sz="800" i="1" dirty="0"/>
                        <a:t>L</a:t>
                      </a:r>
                    </a:p>
                  </a:txBody>
                  <a:tcPr>
                    <a:solidFill>
                      <a:schemeClr val="bg1">
                        <a:lumMod val="95000"/>
                      </a:schemeClr>
                    </a:solidFill>
                  </a:tcPr>
                </a:tc>
                <a:tc>
                  <a:txBody>
                    <a:bodyPr/>
                    <a:lstStyle/>
                    <a:p>
                      <a:r>
                        <a:rPr lang="nl-BE" sz="800" i="1"/>
                        <a:t>W</a:t>
                      </a:r>
                      <a:endParaRPr lang="nl-BE" sz="800" i="1" dirty="0"/>
                    </a:p>
                  </a:txBody>
                  <a:tcPr>
                    <a:solidFill>
                      <a:schemeClr val="bg1">
                        <a:lumMod val="95000"/>
                      </a:schemeClr>
                    </a:solidFill>
                  </a:tcPr>
                </a:tc>
                <a:tc>
                  <a:txBody>
                    <a:bodyPr/>
                    <a:lstStyle/>
                    <a:p>
                      <a:endParaRPr lang="nl-BE" sz="800" i="1" dirty="0"/>
                    </a:p>
                  </a:txBody>
                  <a:tcPr>
                    <a:solidFill>
                      <a:schemeClr val="bg1">
                        <a:lumMod val="95000"/>
                      </a:schemeClr>
                    </a:solidFill>
                  </a:tcPr>
                </a:tc>
                <a:tc gridSpan="2">
                  <a:txBody>
                    <a:bodyPr/>
                    <a:lstStyle/>
                    <a:p>
                      <a:r>
                        <a:rPr lang="nl-BE" sz="800" i="1" dirty="0"/>
                        <a:t>Wat goed</a:t>
                      </a:r>
                      <a:r>
                        <a:rPr lang="nl-BE" sz="800" i="1" baseline="0" dirty="0"/>
                        <a:t> is, versterken</a:t>
                      </a:r>
                    </a:p>
                    <a:p>
                      <a:r>
                        <a:rPr lang="nl-BE" sz="800" i="1" dirty="0"/>
                        <a:t>Wat beter</a:t>
                      </a:r>
                      <a:r>
                        <a:rPr lang="nl-BE" sz="800" i="1" baseline="0" dirty="0"/>
                        <a:t> kan, aanpakken</a:t>
                      </a:r>
                    </a:p>
                    <a:p>
                      <a:r>
                        <a:rPr lang="nl-BE" sz="800" i="1" baseline="0" dirty="0"/>
                        <a:t>(Vanuit WAT – WAAR – WAAROM analyse)</a:t>
                      </a:r>
                      <a:endParaRPr lang="nl-BE" sz="800" i="1" dirty="0"/>
                    </a:p>
                    <a:p>
                      <a:endParaRPr lang="nl-BE" sz="800" i="1" dirty="0"/>
                    </a:p>
                  </a:txBody>
                  <a:tcPr>
                    <a:solidFill>
                      <a:schemeClr val="bg1">
                        <a:lumMod val="95000"/>
                      </a:schemeClr>
                    </a:solidFill>
                  </a:tcPr>
                </a:tc>
                <a:tc hMerge="1">
                  <a:txBody>
                    <a:bodyPr/>
                    <a:lstStyle/>
                    <a:p>
                      <a:endParaRPr lang="nl-BE"/>
                    </a:p>
                  </a:txBody>
                  <a:tcPr/>
                </a:tc>
                <a:tc>
                  <a:txBody>
                    <a:bodyPr/>
                    <a:lstStyle/>
                    <a:p>
                      <a:r>
                        <a:rPr lang="nl-BE" sz="800" i="1" dirty="0"/>
                        <a:t>Status</a:t>
                      </a:r>
                    </a:p>
                  </a:txBody>
                  <a:tcPr>
                    <a:solidFill>
                      <a:schemeClr val="bg1">
                        <a:lumMod val="95000"/>
                      </a:schemeClr>
                    </a:solidFill>
                  </a:tcPr>
                </a:tc>
                <a:extLst>
                  <a:ext uri="{0D108BD9-81ED-4DB2-BD59-A6C34878D82A}">
                    <a16:rowId xmlns:a16="http://schemas.microsoft.com/office/drawing/2014/main" val="10002"/>
                  </a:ext>
                </a:extLst>
              </a:tr>
              <a:tr h="261389">
                <a:tc rowSpan="3">
                  <a:txBody>
                    <a:bodyPr/>
                    <a:lstStyle/>
                    <a:p>
                      <a:r>
                        <a:rPr lang="nl-BE" sz="900" dirty="0"/>
                        <a:t>Leerlingen</a:t>
                      </a:r>
                      <a:r>
                        <a:rPr lang="nl-BE" sz="900" baseline="0" dirty="0"/>
                        <a:t> binnen onze community</a:t>
                      </a:r>
                      <a:endParaRPr lang="nl-BE" sz="900" dirty="0"/>
                    </a:p>
                  </a:txBody>
                  <a:tcPr anchor="ctr"/>
                </a:tc>
                <a:tc gridSpan="2">
                  <a:txBody>
                    <a:bodyPr/>
                    <a:lstStyle/>
                    <a:p>
                      <a:r>
                        <a:rPr lang="nl-BE" sz="900" dirty="0"/>
                        <a:t>&lt;Vul</a:t>
                      </a:r>
                      <a:r>
                        <a:rPr lang="nl-BE" sz="900" baseline="0" dirty="0"/>
                        <a:t> aan&gt;</a:t>
                      </a:r>
                      <a:endParaRPr lang="nl-BE" sz="900" dirty="0"/>
                    </a:p>
                  </a:txBody>
                  <a:tcPr/>
                </a:tc>
                <a:tc hMerge="1">
                  <a:txBody>
                    <a:bodyPr/>
                    <a:lstStyle/>
                    <a:p>
                      <a:endParaRPr lang="nl-BE"/>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nl-BE" sz="900" dirty="0"/>
                        <a:t>&lt;Ambitie 1&gt;</a:t>
                      </a:r>
                    </a:p>
                  </a:txBody>
                  <a:tcPr/>
                </a:tc>
                <a:tc>
                  <a:txBody>
                    <a:bodyPr/>
                    <a:lstStyle/>
                    <a:p>
                      <a:r>
                        <a:rPr lang="nl-BE" sz="900" dirty="0"/>
                        <a:t>&lt;Bijdrage&gt;</a:t>
                      </a:r>
                      <a:endParaRPr lang="nl-BE" sz="900" baseline="0" dirty="0"/>
                    </a:p>
                  </a:txBody>
                  <a:tcPr/>
                </a:tc>
                <a:tc>
                  <a:txBody>
                    <a:bodyPr/>
                    <a:lstStyle/>
                    <a:p>
                      <a:endParaRPr lang="nl-BE" sz="900" dirty="0"/>
                    </a:p>
                  </a:txBody>
                  <a:tcPr/>
                </a:tc>
                <a:tc>
                  <a:txBody>
                    <a:bodyPr/>
                    <a:lstStyle/>
                    <a:p>
                      <a:endParaRPr lang="nl-BE" sz="900" dirty="0"/>
                    </a:p>
                  </a:txBody>
                  <a:tcPr/>
                </a:tc>
                <a:tc>
                  <a:txBody>
                    <a:bodyPr/>
                    <a:lstStyle/>
                    <a:p>
                      <a:endParaRPr lang="nl-BE" sz="900" dirty="0"/>
                    </a:p>
                  </a:txBody>
                  <a:tcPr/>
                </a:tc>
                <a:tc>
                  <a:txBody>
                    <a:bodyPr/>
                    <a:lstStyle/>
                    <a:p>
                      <a:endParaRPr lang="nl-BE" sz="900" dirty="0"/>
                    </a:p>
                  </a:txBody>
                  <a:tcPr/>
                </a:tc>
                <a:tc>
                  <a:txBody>
                    <a:bodyPr/>
                    <a:lstStyle/>
                    <a:p>
                      <a:endParaRPr lang="nl-BE" sz="900" dirty="0"/>
                    </a:p>
                  </a:txBody>
                  <a:tcPr/>
                </a:tc>
                <a:tc gridSpan="2">
                  <a:txBody>
                    <a:bodyPr/>
                    <a:lstStyle/>
                    <a:p>
                      <a:r>
                        <a:rPr lang="nl-BE" sz="900" dirty="0"/>
                        <a:t>DL 1 : &lt;..............................&gt;</a:t>
                      </a:r>
                    </a:p>
                  </a:txBody>
                  <a:tcPr/>
                </a:tc>
                <a:tc hMerge="1">
                  <a:txBody>
                    <a:bodyPr/>
                    <a:lstStyle/>
                    <a:p>
                      <a:endParaRPr lang="nl-BE"/>
                    </a:p>
                  </a:txBody>
                  <a:tcPr/>
                </a:tc>
                <a:tc>
                  <a:txBody>
                    <a:bodyPr/>
                    <a:lstStyle/>
                    <a:p>
                      <a:r>
                        <a:rPr lang="nl-BE" sz="900" dirty="0"/>
                        <a:t>&lt;open&gt;</a:t>
                      </a:r>
                    </a:p>
                  </a:txBody>
                  <a:tcPr/>
                </a:tc>
                <a:extLst>
                  <a:ext uri="{0D108BD9-81ED-4DB2-BD59-A6C34878D82A}">
                    <a16:rowId xmlns:a16="http://schemas.microsoft.com/office/drawing/2014/main" val="10003"/>
                  </a:ext>
                </a:extLst>
              </a:tr>
              <a:tr h="267855">
                <a:tc vMerge="1">
                  <a:txBody>
                    <a:bodyPr/>
                    <a:lstStyle/>
                    <a:p>
                      <a:endParaRPr lang="nl-BE" sz="900" dirty="0"/>
                    </a:p>
                  </a:txBody>
                  <a:tcPr/>
                </a:tc>
                <a:tc gridSpan="2">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nl-BE" sz="900" dirty="0"/>
                        <a:t>&lt;Vul</a:t>
                      </a:r>
                      <a:r>
                        <a:rPr lang="nl-BE" sz="900" baseline="0" dirty="0"/>
                        <a:t> aan&gt;</a:t>
                      </a:r>
                      <a:endParaRPr lang="nl-BE" sz="900" dirty="0"/>
                    </a:p>
                  </a:txBody>
                  <a:tcPr/>
                </a:tc>
                <a:tc hMerge="1">
                  <a:txBody>
                    <a:bodyPr/>
                    <a:lstStyle/>
                    <a:p>
                      <a:endParaRPr lang="nl-BE"/>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nl-BE" sz="900" dirty="0"/>
                        <a:t>&lt;Ambitie</a:t>
                      </a:r>
                      <a:r>
                        <a:rPr lang="nl-BE" sz="900" baseline="0" dirty="0"/>
                        <a:t> 2&gt;</a:t>
                      </a:r>
                      <a:endParaRPr lang="nl-BE" sz="9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nl-BE" sz="900" dirty="0"/>
                        <a:t>&lt;Bijdrage&gt;</a:t>
                      </a:r>
                      <a:endParaRPr lang="nl-BE" sz="900" baseline="0" dirty="0"/>
                    </a:p>
                  </a:txBody>
                  <a:tcPr/>
                </a:tc>
                <a:tc>
                  <a:txBody>
                    <a:bodyPr/>
                    <a:lstStyle/>
                    <a:p>
                      <a:endParaRPr lang="nl-BE" sz="900" dirty="0"/>
                    </a:p>
                  </a:txBody>
                  <a:tcPr/>
                </a:tc>
                <a:tc>
                  <a:txBody>
                    <a:bodyPr/>
                    <a:lstStyle/>
                    <a:p>
                      <a:endParaRPr lang="nl-BE" sz="900" dirty="0"/>
                    </a:p>
                  </a:txBody>
                  <a:tcPr/>
                </a:tc>
                <a:tc>
                  <a:txBody>
                    <a:bodyPr/>
                    <a:lstStyle/>
                    <a:p>
                      <a:endParaRPr lang="nl-BE" sz="900" dirty="0"/>
                    </a:p>
                  </a:txBody>
                  <a:tcPr/>
                </a:tc>
                <a:tc>
                  <a:txBody>
                    <a:bodyPr/>
                    <a:lstStyle/>
                    <a:p>
                      <a:endParaRPr lang="nl-BE" sz="900" dirty="0"/>
                    </a:p>
                  </a:txBody>
                  <a:tcPr/>
                </a:tc>
                <a:tc>
                  <a:txBody>
                    <a:bodyPr/>
                    <a:lstStyle/>
                    <a:p>
                      <a:endParaRPr lang="nl-BE" sz="900" dirty="0"/>
                    </a:p>
                  </a:txBody>
                  <a:tcPr/>
                </a:tc>
                <a:tc gridSpan="2">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nl-BE" sz="900" dirty="0"/>
                        <a:t>DL 2 : &lt;..............................&gt;</a:t>
                      </a:r>
                    </a:p>
                  </a:txBody>
                  <a:tcPr/>
                </a:tc>
                <a:tc hMerge="1">
                  <a:txBody>
                    <a:bodyPr/>
                    <a:lstStyle/>
                    <a:p>
                      <a:endParaRPr lang="nl-BE"/>
                    </a:p>
                  </a:txBody>
                  <a:tcPr/>
                </a:tc>
                <a:tc>
                  <a:txBody>
                    <a:bodyPr/>
                    <a:lstStyle/>
                    <a:p>
                      <a:r>
                        <a:rPr lang="nl-BE" sz="900" dirty="0"/>
                        <a:t>&lt;prior&gt;</a:t>
                      </a:r>
                    </a:p>
                  </a:txBody>
                  <a:tcPr/>
                </a:tc>
                <a:extLst>
                  <a:ext uri="{0D108BD9-81ED-4DB2-BD59-A6C34878D82A}">
                    <a16:rowId xmlns:a16="http://schemas.microsoft.com/office/drawing/2014/main" val="10004"/>
                  </a:ext>
                </a:extLst>
              </a:tr>
              <a:tr h="249381">
                <a:tc vMerge="1">
                  <a:txBody>
                    <a:bodyPr/>
                    <a:lstStyle/>
                    <a:p>
                      <a:endParaRPr lang="nl-BE" sz="900" dirty="0"/>
                    </a:p>
                  </a:txBody>
                  <a:tcPr/>
                </a:tc>
                <a:tc gridSpan="2">
                  <a:txBody>
                    <a:bodyPr/>
                    <a:lstStyle/>
                    <a:p>
                      <a:endParaRPr lang="nl-BE" sz="900" dirty="0"/>
                    </a:p>
                  </a:txBody>
                  <a:tcPr/>
                </a:tc>
                <a:tc hMerge="1">
                  <a:txBody>
                    <a:bodyPr/>
                    <a:lstStyle/>
                    <a:p>
                      <a:endParaRPr lang="nl-BE"/>
                    </a:p>
                  </a:txBody>
                  <a:tcPr/>
                </a:tc>
                <a:tc>
                  <a:txBody>
                    <a:bodyPr/>
                    <a:lstStyle/>
                    <a:p>
                      <a:endParaRPr lang="nl-BE" sz="900" dirty="0"/>
                    </a:p>
                  </a:txBody>
                  <a:tcPr/>
                </a:tc>
                <a:tc>
                  <a:txBody>
                    <a:bodyPr/>
                    <a:lstStyle/>
                    <a:p>
                      <a:endParaRPr lang="nl-BE" sz="900" dirty="0"/>
                    </a:p>
                  </a:txBody>
                  <a:tcPr/>
                </a:tc>
                <a:tc>
                  <a:txBody>
                    <a:bodyPr/>
                    <a:lstStyle/>
                    <a:p>
                      <a:endParaRPr lang="nl-BE" sz="900" dirty="0"/>
                    </a:p>
                  </a:txBody>
                  <a:tcPr/>
                </a:tc>
                <a:tc>
                  <a:txBody>
                    <a:bodyPr/>
                    <a:lstStyle/>
                    <a:p>
                      <a:endParaRPr lang="nl-BE" sz="900" dirty="0"/>
                    </a:p>
                  </a:txBody>
                  <a:tcPr/>
                </a:tc>
                <a:tc>
                  <a:txBody>
                    <a:bodyPr/>
                    <a:lstStyle/>
                    <a:p>
                      <a:endParaRPr lang="nl-BE" sz="900" dirty="0"/>
                    </a:p>
                  </a:txBody>
                  <a:tcPr/>
                </a:tc>
                <a:tc>
                  <a:txBody>
                    <a:bodyPr/>
                    <a:lstStyle/>
                    <a:p>
                      <a:endParaRPr lang="nl-BE" sz="900" dirty="0"/>
                    </a:p>
                  </a:txBody>
                  <a:tcPr/>
                </a:tc>
                <a:tc>
                  <a:txBody>
                    <a:bodyPr/>
                    <a:lstStyle/>
                    <a:p>
                      <a:endParaRPr lang="nl-BE" sz="900" dirty="0"/>
                    </a:p>
                  </a:txBody>
                  <a:tcPr/>
                </a:tc>
                <a:tc gridSpan="2">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nl-BE" sz="900" dirty="0"/>
                        <a:t>DL 3 : &lt;..............................&gt;</a:t>
                      </a:r>
                    </a:p>
                  </a:txBody>
                  <a:tcPr/>
                </a:tc>
                <a:tc hMerge="1">
                  <a:txBody>
                    <a:bodyPr/>
                    <a:lstStyle/>
                    <a:p>
                      <a:endParaRPr lang="nl-BE"/>
                    </a:p>
                  </a:txBody>
                  <a:tcPr/>
                </a:tc>
                <a:tc>
                  <a:txBody>
                    <a:bodyPr/>
                    <a:lstStyle/>
                    <a:p>
                      <a:r>
                        <a:rPr lang="nl-BE" sz="900" dirty="0"/>
                        <a:t>&lt;afgerond&gt;</a:t>
                      </a:r>
                    </a:p>
                  </a:txBody>
                  <a:tcPr/>
                </a:tc>
                <a:extLst>
                  <a:ext uri="{0D108BD9-81ED-4DB2-BD59-A6C34878D82A}">
                    <a16:rowId xmlns:a16="http://schemas.microsoft.com/office/drawing/2014/main" val="10005"/>
                  </a:ext>
                </a:extLst>
              </a:tr>
              <a:tr h="286328">
                <a:tc rowSpan="3">
                  <a:txBody>
                    <a:bodyPr/>
                    <a:lstStyle/>
                    <a:p>
                      <a:r>
                        <a:rPr lang="nl-BE" sz="900" dirty="0"/>
                        <a:t>Ouders</a:t>
                      </a:r>
                    </a:p>
                  </a:txBody>
                  <a:tcPr anchor="ctr"/>
                </a:tc>
                <a:tc gridSpan="2">
                  <a:txBody>
                    <a:bodyPr/>
                    <a:lstStyle/>
                    <a:p>
                      <a:r>
                        <a:rPr lang="nl-BE" sz="900" dirty="0"/>
                        <a:t>&lt;Vul</a:t>
                      </a:r>
                      <a:r>
                        <a:rPr lang="nl-BE" sz="900" baseline="0" dirty="0"/>
                        <a:t> aan&gt;</a:t>
                      </a:r>
                      <a:endParaRPr lang="nl-BE" sz="900" dirty="0"/>
                    </a:p>
                  </a:txBody>
                  <a:tcPr/>
                </a:tc>
                <a:tc hMerge="1">
                  <a:txBody>
                    <a:bodyPr/>
                    <a:lstStyle/>
                    <a:p>
                      <a:endParaRPr lang="nl-BE"/>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nl-BE" sz="900" dirty="0"/>
                        <a:t>&lt;Ambitie 1&gt;</a:t>
                      </a:r>
                    </a:p>
                  </a:txBody>
                  <a:tcPr/>
                </a:tc>
                <a:tc>
                  <a:txBody>
                    <a:bodyPr/>
                    <a:lstStyle/>
                    <a:p>
                      <a:r>
                        <a:rPr lang="nl-BE" sz="900" dirty="0"/>
                        <a:t>&lt;Bijdrage&gt;</a:t>
                      </a:r>
                      <a:endParaRPr lang="nl-BE" sz="900" baseline="0" dirty="0"/>
                    </a:p>
                  </a:txBody>
                  <a:tcPr/>
                </a:tc>
                <a:tc>
                  <a:txBody>
                    <a:bodyPr/>
                    <a:lstStyle/>
                    <a:p>
                      <a:endParaRPr lang="nl-BE" sz="900" dirty="0"/>
                    </a:p>
                  </a:txBody>
                  <a:tcPr/>
                </a:tc>
                <a:tc>
                  <a:txBody>
                    <a:bodyPr/>
                    <a:lstStyle/>
                    <a:p>
                      <a:endParaRPr lang="nl-BE" sz="900" dirty="0"/>
                    </a:p>
                  </a:txBody>
                  <a:tcPr/>
                </a:tc>
                <a:tc>
                  <a:txBody>
                    <a:bodyPr/>
                    <a:lstStyle/>
                    <a:p>
                      <a:endParaRPr lang="nl-BE" sz="900" dirty="0"/>
                    </a:p>
                  </a:txBody>
                  <a:tcPr/>
                </a:tc>
                <a:tc>
                  <a:txBody>
                    <a:bodyPr/>
                    <a:lstStyle/>
                    <a:p>
                      <a:endParaRPr lang="nl-BE" sz="900" dirty="0"/>
                    </a:p>
                  </a:txBody>
                  <a:tcPr/>
                </a:tc>
                <a:tc>
                  <a:txBody>
                    <a:bodyPr/>
                    <a:lstStyle/>
                    <a:p>
                      <a:endParaRPr lang="nl-BE" sz="900" dirty="0"/>
                    </a:p>
                  </a:txBody>
                  <a:tcPr/>
                </a:tc>
                <a:tc gridSpan="2">
                  <a:txBody>
                    <a:bodyPr/>
                    <a:lstStyle/>
                    <a:p>
                      <a:endParaRPr lang="nl-BE" sz="900" dirty="0"/>
                    </a:p>
                  </a:txBody>
                  <a:tcPr/>
                </a:tc>
                <a:tc hMerge="1">
                  <a:txBody>
                    <a:bodyPr/>
                    <a:lstStyle/>
                    <a:p>
                      <a:endParaRPr lang="nl-BE"/>
                    </a:p>
                  </a:txBody>
                  <a:tcPr/>
                </a:tc>
                <a:tc>
                  <a:txBody>
                    <a:bodyPr/>
                    <a:lstStyle/>
                    <a:p>
                      <a:endParaRPr lang="nl-BE" sz="900" dirty="0"/>
                    </a:p>
                  </a:txBody>
                  <a:tcPr/>
                </a:tc>
                <a:extLst>
                  <a:ext uri="{0D108BD9-81ED-4DB2-BD59-A6C34878D82A}">
                    <a16:rowId xmlns:a16="http://schemas.microsoft.com/office/drawing/2014/main" val="10006"/>
                  </a:ext>
                </a:extLst>
              </a:tr>
              <a:tr h="323272">
                <a:tc vMerge="1">
                  <a:txBody>
                    <a:bodyPr/>
                    <a:lstStyle/>
                    <a:p>
                      <a:endParaRPr lang="nl-BE" sz="900" dirty="0"/>
                    </a:p>
                  </a:txBody>
                  <a:tcPr/>
                </a:tc>
                <a:tc gridSpan="2">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nl-BE" sz="900" dirty="0"/>
                        <a:t>&lt;Vul</a:t>
                      </a:r>
                      <a:r>
                        <a:rPr lang="nl-BE" sz="900" baseline="0" dirty="0"/>
                        <a:t> aan&gt;</a:t>
                      </a:r>
                      <a:endParaRPr lang="nl-BE" sz="900" dirty="0"/>
                    </a:p>
                  </a:txBody>
                  <a:tcPr/>
                </a:tc>
                <a:tc hMerge="1">
                  <a:txBody>
                    <a:bodyPr/>
                    <a:lstStyle/>
                    <a:p>
                      <a:endParaRPr lang="nl-BE"/>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nl-BE" sz="900" dirty="0"/>
                        <a:t>&lt;Ambitie</a:t>
                      </a:r>
                      <a:r>
                        <a:rPr lang="nl-BE" sz="900" baseline="0" dirty="0"/>
                        <a:t> 2&gt;</a:t>
                      </a:r>
                      <a:endParaRPr lang="nl-BE" sz="9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nl-BE" sz="900" dirty="0"/>
                        <a:t>&lt;Bijdrage&gt;</a:t>
                      </a:r>
                      <a:endParaRPr lang="nl-BE" sz="900" baseline="0" dirty="0"/>
                    </a:p>
                  </a:txBody>
                  <a:tcPr/>
                </a:tc>
                <a:tc>
                  <a:txBody>
                    <a:bodyPr/>
                    <a:lstStyle/>
                    <a:p>
                      <a:endParaRPr lang="nl-BE" sz="900" dirty="0"/>
                    </a:p>
                  </a:txBody>
                  <a:tcPr/>
                </a:tc>
                <a:tc>
                  <a:txBody>
                    <a:bodyPr/>
                    <a:lstStyle/>
                    <a:p>
                      <a:endParaRPr lang="nl-BE" sz="900" dirty="0"/>
                    </a:p>
                  </a:txBody>
                  <a:tcPr/>
                </a:tc>
                <a:tc>
                  <a:txBody>
                    <a:bodyPr/>
                    <a:lstStyle/>
                    <a:p>
                      <a:endParaRPr lang="nl-BE" sz="900" dirty="0"/>
                    </a:p>
                  </a:txBody>
                  <a:tcPr/>
                </a:tc>
                <a:tc>
                  <a:txBody>
                    <a:bodyPr/>
                    <a:lstStyle/>
                    <a:p>
                      <a:endParaRPr lang="nl-BE" sz="900" dirty="0"/>
                    </a:p>
                  </a:txBody>
                  <a:tcPr/>
                </a:tc>
                <a:tc>
                  <a:txBody>
                    <a:bodyPr/>
                    <a:lstStyle/>
                    <a:p>
                      <a:endParaRPr lang="nl-BE" sz="900" dirty="0"/>
                    </a:p>
                  </a:txBody>
                  <a:tcPr/>
                </a:tc>
                <a:tc gridSpan="2">
                  <a:txBody>
                    <a:bodyPr/>
                    <a:lstStyle/>
                    <a:p>
                      <a:endParaRPr lang="nl-BE" sz="900" dirty="0"/>
                    </a:p>
                  </a:txBody>
                  <a:tcPr/>
                </a:tc>
                <a:tc hMerge="1">
                  <a:txBody>
                    <a:bodyPr/>
                    <a:lstStyle/>
                    <a:p>
                      <a:endParaRPr lang="nl-BE"/>
                    </a:p>
                  </a:txBody>
                  <a:tcPr/>
                </a:tc>
                <a:tc>
                  <a:txBody>
                    <a:bodyPr/>
                    <a:lstStyle/>
                    <a:p>
                      <a:endParaRPr lang="nl-BE" sz="900" dirty="0"/>
                    </a:p>
                  </a:txBody>
                  <a:tcPr/>
                </a:tc>
                <a:extLst>
                  <a:ext uri="{0D108BD9-81ED-4DB2-BD59-A6C34878D82A}">
                    <a16:rowId xmlns:a16="http://schemas.microsoft.com/office/drawing/2014/main" val="10007"/>
                  </a:ext>
                </a:extLst>
              </a:tr>
              <a:tr h="249382">
                <a:tc vMerge="1">
                  <a:txBody>
                    <a:bodyPr/>
                    <a:lstStyle/>
                    <a:p>
                      <a:endParaRPr lang="nl-BE" sz="900" dirty="0"/>
                    </a:p>
                  </a:txBody>
                  <a:tcPr/>
                </a:tc>
                <a:tc gridSpan="2">
                  <a:txBody>
                    <a:bodyPr/>
                    <a:lstStyle/>
                    <a:p>
                      <a:endParaRPr lang="nl-BE" sz="900" dirty="0"/>
                    </a:p>
                  </a:txBody>
                  <a:tcPr/>
                </a:tc>
                <a:tc hMerge="1">
                  <a:txBody>
                    <a:bodyPr/>
                    <a:lstStyle/>
                    <a:p>
                      <a:endParaRPr lang="nl-BE"/>
                    </a:p>
                  </a:txBody>
                  <a:tcPr/>
                </a:tc>
                <a:tc>
                  <a:txBody>
                    <a:bodyPr/>
                    <a:lstStyle/>
                    <a:p>
                      <a:endParaRPr lang="nl-BE" sz="900" dirty="0"/>
                    </a:p>
                  </a:txBody>
                  <a:tcPr/>
                </a:tc>
                <a:tc>
                  <a:txBody>
                    <a:bodyPr/>
                    <a:lstStyle/>
                    <a:p>
                      <a:endParaRPr lang="nl-BE" sz="900" dirty="0"/>
                    </a:p>
                  </a:txBody>
                  <a:tcPr/>
                </a:tc>
                <a:tc>
                  <a:txBody>
                    <a:bodyPr/>
                    <a:lstStyle/>
                    <a:p>
                      <a:endParaRPr lang="nl-BE" sz="900" dirty="0"/>
                    </a:p>
                  </a:txBody>
                  <a:tcPr/>
                </a:tc>
                <a:tc>
                  <a:txBody>
                    <a:bodyPr/>
                    <a:lstStyle/>
                    <a:p>
                      <a:endParaRPr lang="nl-BE" sz="900" dirty="0"/>
                    </a:p>
                  </a:txBody>
                  <a:tcPr/>
                </a:tc>
                <a:tc>
                  <a:txBody>
                    <a:bodyPr/>
                    <a:lstStyle/>
                    <a:p>
                      <a:endParaRPr lang="nl-BE" sz="900" dirty="0"/>
                    </a:p>
                  </a:txBody>
                  <a:tcPr/>
                </a:tc>
                <a:tc>
                  <a:txBody>
                    <a:bodyPr/>
                    <a:lstStyle/>
                    <a:p>
                      <a:endParaRPr lang="nl-BE" sz="900" dirty="0"/>
                    </a:p>
                  </a:txBody>
                  <a:tcPr/>
                </a:tc>
                <a:tc>
                  <a:txBody>
                    <a:bodyPr/>
                    <a:lstStyle/>
                    <a:p>
                      <a:endParaRPr lang="nl-BE" sz="900" dirty="0"/>
                    </a:p>
                  </a:txBody>
                  <a:tcPr/>
                </a:tc>
                <a:tc gridSpan="2">
                  <a:txBody>
                    <a:bodyPr/>
                    <a:lstStyle/>
                    <a:p>
                      <a:endParaRPr lang="nl-BE" sz="900" dirty="0"/>
                    </a:p>
                  </a:txBody>
                  <a:tcPr/>
                </a:tc>
                <a:tc hMerge="1">
                  <a:txBody>
                    <a:bodyPr/>
                    <a:lstStyle/>
                    <a:p>
                      <a:endParaRPr lang="nl-BE"/>
                    </a:p>
                  </a:txBody>
                  <a:tcPr/>
                </a:tc>
                <a:tc>
                  <a:txBody>
                    <a:bodyPr/>
                    <a:lstStyle/>
                    <a:p>
                      <a:endParaRPr lang="nl-BE" sz="900" dirty="0"/>
                    </a:p>
                  </a:txBody>
                  <a:tcPr/>
                </a:tc>
                <a:extLst>
                  <a:ext uri="{0D108BD9-81ED-4DB2-BD59-A6C34878D82A}">
                    <a16:rowId xmlns:a16="http://schemas.microsoft.com/office/drawing/2014/main" val="10008"/>
                  </a:ext>
                </a:extLst>
              </a:tr>
              <a:tr h="314037">
                <a:tc rowSpan="3">
                  <a:txBody>
                    <a:bodyPr/>
                    <a:lstStyle/>
                    <a:p>
                      <a:r>
                        <a:rPr lang="nl-BE" sz="900" dirty="0"/>
                        <a:t>....</a:t>
                      </a:r>
                    </a:p>
                  </a:txBody>
                  <a:tcPr anchor="ctr"/>
                </a:tc>
                <a:tc gridSpan="2">
                  <a:txBody>
                    <a:bodyPr/>
                    <a:lstStyle/>
                    <a:p>
                      <a:r>
                        <a:rPr lang="nl-BE" sz="900" dirty="0"/>
                        <a:t>&lt;Vul</a:t>
                      </a:r>
                      <a:r>
                        <a:rPr lang="nl-BE" sz="900" baseline="0" dirty="0"/>
                        <a:t> aan&gt;</a:t>
                      </a:r>
                      <a:endParaRPr lang="nl-BE" sz="900" dirty="0"/>
                    </a:p>
                  </a:txBody>
                  <a:tcPr/>
                </a:tc>
                <a:tc hMerge="1">
                  <a:txBody>
                    <a:bodyPr/>
                    <a:lstStyle/>
                    <a:p>
                      <a:endParaRPr lang="nl-BE"/>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nl-BE" sz="900" dirty="0"/>
                        <a:t>&lt;Ambitie 1&gt;</a:t>
                      </a:r>
                    </a:p>
                  </a:txBody>
                  <a:tcPr/>
                </a:tc>
                <a:tc>
                  <a:txBody>
                    <a:bodyPr/>
                    <a:lstStyle/>
                    <a:p>
                      <a:r>
                        <a:rPr lang="nl-BE" sz="900" dirty="0"/>
                        <a:t>&lt;Bijdrage&gt;</a:t>
                      </a:r>
                      <a:endParaRPr lang="nl-BE" sz="900" baseline="0" dirty="0"/>
                    </a:p>
                  </a:txBody>
                  <a:tcPr/>
                </a:tc>
                <a:tc>
                  <a:txBody>
                    <a:bodyPr/>
                    <a:lstStyle/>
                    <a:p>
                      <a:endParaRPr lang="nl-BE" sz="900" dirty="0"/>
                    </a:p>
                  </a:txBody>
                  <a:tcPr/>
                </a:tc>
                <a:tc>
                  <a:txBody>
                    <a:bodyPr/>
                    <a:lstStyle/>
                    <a:p>
                      <a:endParaRPr lang="nl-BE" sz="900" dirty="0"/>
                    </a:p>
                  </a:txBody>
                  <a:tcPr/>
                </a:tc>
                <a:tc>
                  <a:txBody>
                    <a:bodyPr/>
                    <a:lstStyle/>
                    <a:p>
                      <a:endParaRPr lang="nl-BE" sz="900" dirty="0"/>
                    </a:p>
                  </a:txBody>
                  <a:tcPr/>
                </a:tc>
                <a:tc>
                  <a:txBody>
                    <a:bodyPr/>
                    <a:lstStyle/>
                    <a:p>
                      <a:endParaRPr lang="nl-BE" sz="900" dirty="0"/>
                    </a:p>
                  </a:txBody>
                  <a:tcPr/>
                </a:tc>
                <a:tc>
                  <a:txBody>
                    <a:bodyPr/>
                    <a:lstStyle/>
                    <a:p>
                      <a:endParaRPr lang="nl-BE" sz="900" dirty="0"/>
                    </a:p>
                  </a:txBody>
                  <a:tcPr/>
                </a:tc>
                <a:tc gridSpan="2">
                  <a:txBody>
                    <a:bodyPr/>
                    <a:lstStyle/>
                    <a:p>
                      <a:endParaRPr lang="nl-BE" sz="900" dirty="0"/>
                    </a:p>
                  </a:txBody>
                  <a:tcPr/>
                </a:tc>
                <a:tc hMerge="1">
                  <a:txBody>
                    <a:bodyPr/>
                    <a:lstStyle/>
                    <a:p>
                      <a:endParaRPr lang="nl-BE"/>
                    </a:p>
                  </a:txBody>
                  <a:tcPr/>
                </a:tc>
                <a:tc>
                  <a:txBody>
                    <a:bodyPr/>
                    <a:lstStyle/>
                    <a:p>
                      <a:endParaRPr lang="nl-BE" sz="900" dirty="0"/>
                    </a:p>
                  </a:txBody>
                  <a:tcPr/>
                </a:tc>
                <a:extLst>
                  <a:ext uri="{0D108BD9-81ED-4DB2-BD59-A6C34878D82A}">
                    <a16:rowId xmlns:a16="http://schemas.microsoft.com/office/drawing/2014/main" val="10009"/>
                  </a:ext>
                </a:extLst>
              </a:tr>
              <a:tr h="314036">
                <a:tc vMerge="1">
                  <a:txBody>
                    <a:bodyPr/>
                    <a:lstStyle/>
                    <a:p>
                      <a:endParaRPr lang="nl-BE" sz="900" dirty="0"/>
                    </a:p>
                  </a:txBody>
                  <a:tcPr/>
                </a:tc>
                <a:tc gridSpan="2">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nl-BE" sz="900" dirty="0"/>
                        <a:t>&lt;Vul</a:t>
                      </a:r>
                      <a:r>
                        <a:rPr lang="nl-BE" sz="900" baseline="0" dirty="0"/>
                        <a:t> aan&gt;</a:t>
                      </a:r>
                      <a:endParaRPr lang="nl-BE" sz="900" dirty="0"/>
                    </a:p>
                  </a:txBody>
                  <a:tcPr/>
                </a:tc>
                <a:tc hMerge="1">
                  <a:txBody>
                    <a:bodyPr/>
                    <a:lstStyle/>
                    <a:p>
                      <a:endParaRPr lang="nl-BE"/>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nl-BE" sz="900" dirty="0"/>
                        <a:t>&lt;Ambitie</a:t>
                      </a:r>
                      <a:r>
                        <a:rPr lang="nl-BE" sz="900" baseline="0" dirty="0"/>
                        <a:t> 2&gt;</a:t>
                      </a:r>
                      <a:endParaRPr lang="nl-BE" sz="9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nl-BE" sz="900" dirty="0"/>
                        <a:t>&lt;Bijdrage&gt;</a:t>
                      </a:r>
                      <a:endParaRPr lang="nl-BE" sz="900" baseline="0" dirty="0"/>
                    </a:p>
                  </a:txBody>
                  <a:tcPr/>
                </a:tc>
                <a:tc>
                  <a:txBody>
                    <a:bodyPr/>
                    <a:lstStyle/>
                    <a:p>
                      <a:endParaRPr lang="nl-BE" sz="900" dirty="0"/>
                    </a:p>
                  </a:txBody>
                  <a:tcPr/>
                </a:tc>
                <a:tc>
                  <a:txBody>
                    <a:bodyPr/>
                    <a:lstStyle/>
                    <a:p>
                      <a:endParaRPr lang="nl-BE" sz="900" dirty="0"/>
                    </a:p>
                  </a:txBody>
                  <a:tcPr/>
                </a:tc>
                <a:tc>
                  <a:txBody>
                    <a:bodyPr/>
                    <a:lstStyle/>
                    <a:p>
                      <a:endParaRPr lang="nl-BE" sz="900" dirty="0"/>
                    </a:p>
                  </a:txBody>
                  <a:tcPr/>
                </a:tc>
                <a:tc>
                  <a:txBody>
                    <a:bodyPr/>
                    <a:lstStyle/>
                    <a:p>
                      <a:endParaRPr lang="nl-BE" sz="900" dirty="0"/>
                    </a:p>
                  </a:txBody>
                  <a:tcPr/>
                </a:tc>
                <a:tc>
                  <a:txBody>
                    <a:bodyPr/>
                    <a:lstStyle/>
                    <a:p>
                      <a:endParaRPr lang="nl-BE" sz="900" dirty="0"/>
                    </a:p>
                  </a:txBody>
                  <a:tcPr/>
                </a:tc>
                <a:tc gridSpan="2">
                  <a:txBody>
                    <a:bodyPr/>
                    <a:lstStyle/>
                    <a:p>
                      <a:endParaRPr lang="nl-BE" sz="900" dirty="0"/>
                    </a:p>
                  </a:txBody>
                  <a:tcPr/>
                </a:tc>
                <a:tc hMerge="1">
                  <a:txBody>
                    <a:bodyPr/>
                    <a:lstStyle/>
                    <a:p>
                      <a:endParaRPr lang="nl-BE"/>
                    </a:p>
                  </a:txBody>
                  <a:tcPr/>
                </a:tc>
                <a:tc>
                  <a:txBody>
                    <a:bodyPr/>
                    <a:lstStyle/>
                    <a:p>
                      <a:endParaRPr lang="nl-BE" sz="900" dirty="0"/>
                    </a:p>
                  </a:txBody>
                  <a:tcPr/>
                </a:tc>
                <a:extLst>
                  <a:ext uri="{0D108BD9-81ED-4DB2-BD59-A6C34878D82A}">
                    <a16:rowId xmlns:a16="http://schemas.microsoft.com/office/drawing/2014/main" val="10010"/>
                  </a:ext>
                </a:extLst>
              </a:tr>
              <a:tr h="240145">
                <a:tc vMerge="1">
                  <a:txBody>
                    <a:bodyPr/>
                    <a:lstStyle/>
                    <a:p>
                      <a:endParaRPr lang="nl-BE" sz="900" dirty="0"/>
                    </a:p>
                  </a:txBody>
                  <a:tcPr/>
                </a:tc>
                <a:tc gridSpan="2">
                  <a:txBody>
                    <a:bodyPr/>
                    <a:lstStyle/>
                    <a:p>
                      <a:endParaRPr lang="nl-BE" sz="900" dirty="0"/>
                    </a:p>
                  </a:txBody>
                  <a:tcPr/>
                </a:tc>
                <a:tc hMerge="1">
                  <a:txBody>
                    <a:bodyPr/>
                    <a:lstStyle/>
                    <a:p>
                      <a:endParaRPr lang="nl-BE"/>
                    </a:p>
                  </a:txBody>
                  <a:tcPr/>
                </a:tc>
                <a:tc>
                  <a:txBody>
                    <a:bodyPr/>
                    <a:lstStyle/>
                    <a:p>
                      <a:endParaRPr lang="nl-BE" sz="900" dirty="0"/>
                    </a:p>
                  </a:txBody>
                  <a:tcPr/>
                </a:tc>
                <a:tc>
                  <a:txBody>
                    <a:bodyPr/>
                    <a:lstStyle/>
                    <a:p>
                      <a:endParaRPr lang="nl-BE" sz="900" dirty="0"/>
                    </a:p>
                  </a:txBody>
                  <a:tcPr/>
                </a:tc>
                <a:tc>
                  <a:txBody>
                    <a:bodyPr/>
                    <a:lstStyle/>
                    <a:p>
                      <a:endParaRPr lang="nl-BE" sz="900" dirty="0"/>
                    </a:p>
                  </a:txBody>
                  <a:tcPr/>
                </a:tc>
                <a:tc>
                  <a:txBody>
                    <a:bodyPr/>
                    <a:lstStyle/>
                    <a:p>
                      <a:endParaRPr lang="nl-BE" sz="900" dirty="0"/>
                    </a:p>
                  </a:txBody>
                  <a:tcPr/>
                </a:tc>
                <a:tc>
                  <a:txBody>
                    <a:bodyPr/>
                    <a:lstStyle/>
                    <a:p>
                      <a:endParaRPr lang="nl-BE" sz="900" dirty="0"/>
                    </a:p>
                  </a:txBody>
                  <a:tcPr/>
                </a:tc>
                <a:tc>
                  <a:txBody>
                    <a:bodyPr/>
                    <a:lstStyle/>
                    <a:p>
                      <a:endParaRPr lang="nl-BE" sz="900" dirty="0"/>
                    </a:p>
                  </a:txBody>
                  <a:tcPr/>
                </a:tc>
                <a:tc>
                  <a:txBody>
                    <a:bodyPr/>
                    <a:lstStyle/>
                    <a:p>
                      <a:endParaRPr lang="nl-BE" sz="900" dirty="0"/>
                    </a:p>
                  </a:txBody>
                  <a:tcPr/>
                </a:tc>
                <a:tc gridSpan="2">
                  <a:txBody>
                    <a:bodyPr/>
                    <a:lstStyle/>
                    <a:p>
                      <a:endParaRPr lang="nl-BE" sz="900" dirty="0"/>
                    </a:p>
                  </a:txBody>
                  <a:tcPr/>
                </a:tc>
                <a:tc hMerge="1">
                  <a:txBody>
                    <a:bodyPr/>
                    <a:lstStyle/>
                    <a:p>
                      <a:endParaRPr lang="nl-BE"/>
                    </a:p>
                  </a:txBody>
                  <a:tcPr/>
                </a:tc>
                <a:tc>
                  <a:txBody>
                    <a:bodyPr/>
                    <a:lstStyle/>
                    <a:p>
                      <a:endParaRPr lang="nl-BE" sz="900" dirty="0"/>
                    </a:p>
                  </a:txBody>
                  <a:tcPr/>
                </a:tc>
                <a:extLst>
                  <a:ext uri="{0D108BD9-81ED-4DB2-BD59-A6C34878D82A}">
                    <a16:rowId xmlns:a16="http://schemas.microsoft.com/office/drawing/2014/main" val="10011"/>
                  </a:ext>
                </a:extLst>
              </a:tr>
              <a:tr h="258619">
                <a:tc rowSpan="3">
                  <a:txBody>
                    <a:bodyPr/>
                    <a:lstStyle/>
                    <a:p>
                      <a:r>
                        <a:rPr lang="nl-BE" sz="900" dirty="0"/>
                        <a:t>....</a:t>
                      </a:r>
                    </a:p>
                  </a:txBody>
                  <a:tcPr anchor="ctr"/>
                </a:tc>
                <a:tc gridSpan="2">
                  <a:txBody>
                    <a:bodyPr/>
                    <a:lstStyle/>
                    <a:p>
                      <a:r>
                        <a:rPr lang="nl-BE" sz="900" dirty="0"/>
                        <a:t>&lt;Vul</a:t>
                      </a:r>
                      <a:r>
                        <a:rPr lang="nl-BE" sz="900" baseline="0" dirty="0"/>
                        <a:t> aan&gt;</a:t>
                      </a:r>
                      <a:endParaRPr lang="nl-BE" sz="900" dirty="0"/>
                    </a:p>
                  </a:txBody>
                  <a:tcPr/>
                </a:tc>
                <a:tc hMerge="1">
                  <a:txBody>
                    <a:bodyPr/>
                    <a:lstStyle/>
                    <a:p>
                      <a:endParaRPr lang="nl-BE"/>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nl-BE" sz="900" dirty="0"/>
                        <a:t>&lt;Ambitie 1&gt;</a:t>
                      </a:r>
                    </a:p>
                  </a:txBody>
                  <a:tcPr/>
                </a:tc>
                <a:tc>
                  <a:txBody>
                    <a:bodyPr/>
                    <a:lstStyle/>
                    <a:p>
                      <a:r>
                        <a:rPr lang="nl-BE" sz="900" dirty="0"/>
                        <a:t>&lt;Bijdrage&gt;</a:t>
                      </a:r>
                      <a:endParaRPr lang="nl-BE" sz="900" baseline="0" dirty="0"/>
                    </a:p>
                  </a:txBody>
                  <a:tcPr/>
                </a:tc>
                <a:tc>
                  <a:txBody>
                    <a:bodyPr/>
                    <a:lstStyle/>
                    <a:p>
                      <a:endParaRPr lang="nl-BE" sz="900" dirty="0"/>
                    </a:p>
                  </a:txBody>
                  <a:tcPr/>
                </a:tc>
                <a:tc>
                  <a:txBody>
                    <a:bodyPr/>
                    <a:lstStyle/>
                    <a:p>
                      <a:endParaRPr lang="nl-BE" sz="900" dirty="0"/>
                    </a:p>
                  </a:txBody>
                  <a:tcPr/>
                </a:tc>
                <a:tc>
                  <a:txBody>
                    <a:bodyPr/>
                    <a:lstStyle/>
                    <a:p>
                      <a:endParaRPr lang="nl-BE" sz="900" dirty="0"/>
                    </a:p>
                  </a:txBody>
                  <a:tcPr/>
                </a:tc>
                <a:tc>
                  <a:txBody>
                    <a:bodyPr/>
                    <a:lstStyle/>
                    <a:p>
                      <a:endParaRPr lang="nl-BE" sz="900" dirty="0"/>
                    </a:p>
                  </a:txBody>
                  <a:tcPr/>
                </a:tc>
                <a:tc>
                  <a:txBody>
                    <a:bodyPr/>
                    <a:lstStyle/>
                    <a:p>
                      <a:endParaRPr lang="nl-BE" sz="900" dirty="0"/>
                    </a:p>
                  </a:txBody>
                  <a:tcPr/>
                </a:tc>
                <a:tc gridSpan="2">
                  <a:txBody>
                    <a:bodyPr/>
                    <a:lstStyle/>
                    <a:p>
                      <a:endParaRPr lang="nl-BE" sz="900" dirty="0"/>
                    </a:p>
                  </a:txBody>
                  <a:tcPr/>
                </a:tc>
                <a:tc hMerge="1">
                  <a:txBody>
                    <a:bodyPr/>
                    <a:lstStyle/>
                    <a:p>
                      <a:endParaRPr lang="nl-BE"/>
                    </a:p>
                  </a:txBody>
                  <a:tcPr/>
                </a:tc>
                <a:tc>
                  <a:txBody>
                    <a:bodyPr/>
                    <a:lstStyle/>
                    <a:p>
                      <a:endParaRPr lang="nl-BE" sz="900" dirty="0"/>
                    </a:p>
                  </a:txBody>
                  <a:tcPr/>
                </a:tc>
                <a:extLst>
                  <a:ext uri="{0D108BD9-81ED-4DB2-BD59-A6C34878D82A}">
                    <a16:rowId xmlns:a16="http://schemas.microsoft.com/office/drawing/2014/main" val="10012"/>
                  </a:ext>
                </a:extLst>
              </a:tr>
              <a:tr h="323272">
                <a:tc vMerge="1">
                  <a:txBody>
                    <a:bodyPr/>
                    <a:lstStyle/>
                    <a:p>
                      <a:endParaRPr lang="nl-BE" sz="900" dirty="0"/>
                    </a:p>
                  </a:txBody>
                  <a:tcPr/>
                </a:tc>
                <a:tc gridSpan="2">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nl-BE" sz="900" dirty="0"/>
                        <a:t>&lt;Vul</a:t>
                      </a:r>
                      <a:r>
                        <a:rPr lang="nl-BE" sz="900" baseline="0" dirty="0"/>
                        <a:t> aan&gt;</a:t>
                      </a:r>
                      <a:endParaRPr lang="nl-BE" sz="900" dirty="0"/>
                    </a:p>
                  </a:txBody>
                  <a:tcPr/>
                </a:tc>
                <a:tc hMerge="1">
                  <a:txBody>
                    <a:bodyPr/>
                    <a:lstStyle/>
                    <a:p>
                      <a:endParaRPr lang="nl-BE"/>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nl-BE" sz="900" dirty="0"/>
                        <a:t>&lt;Ambitie</a:t>
                      </a:r>
                      <a:r>
                        <a:rPr lang="nl-BE" sz="900" baseline="0" dirty="0"/>
                        <a:t> 2&gt;</a:t>
                      </a:r>
                      <a:endParaRPr lang="nl-BE" sz="9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nl-BE" sz="900" dirty="0"/>
                        <a:t>&lt;Bijdrage&gt;</a:t>
                      </a:r>
                      <a:endParaRPr lang="nl-BE" sz="900" baseline="0" dirty="0"/>
                    </a:p>
                  </a:txBody>
                  <a:tcPr/>
                </a:tc>
                <a:tc>
                  <a:txBody>
                    <a:bodyPr/>
                    <a:lstStyle/>
                    <a:p>
                      <a:endParaRPr lang="nl-BE" sz="900" dirty="0"/>
                    </a:p>
                  </a:txBody>
                  <a:tcPr/>
                </a:tc>
                <a:tc>
                  <a:txBody>
                    <a:bodyPr/>
                    <a:lstStyle/>
                    <a:p>
                      <a:endParaRPr lang="nl-BE" sz="900" dirty="0"/>
                    </a:p>
                  </a:txBody>
                  <a:tcPr/>
                </a:tc>
                <a:tc>
                  <a:txBody>
                    <a:bodyPr/>
                    <a:lstStyle/>
                    <a:p>
                      <a:endParaRPr lang="nl-BE" sz="900" dirty="0"/>
                    </a:p>
                  </a:txBody>
                  <a:tcPr/>
                </a:tc>
                <a:tc>
                  <a:txBody>
                    <a:bodyPr/>
                    <a:lstStyle/>
                    <a:p>
                      <a:endParaRPr lang="nl-BE" sz="900" dirty="0"/>
                    </a:p>
                  </a:txBody>
                  <a:tcPr/>
                </a:tc>
                <a:tc>
                  <a:txBody>
                    <a:bodyPr/>
                    <a:lstStyle/>
                    <a:p>
                      <a:endParaRPr lang="nl-BE" sz="900" dirty="0"/>
                    </a:p>
                  </a:txBody>
                  <a:tcPr/>
                </a:tc>
                <a:tc gridSpan="2">
                  <a:txBody>
                    <a:bodyPr/>
                    <a:lstStyle/>
                    <a:p>
                      <a:endParaRPr lang="nl-BE" sz="900" dirty="0"/>
                    </a:p>
                  </a:txBody>
                  <a:tcPr/>
                </a:tc>
                <a:tc hMerge="1">
                  <a:txBody>
                    <a:bodyPr/>
                    <a:lstStyle/>
                    <a:p>
                      <a:endParaRPr lang="nl-BE"/>
                    </a:p>
                  </a:txBody>
                  <a:tcPr/>
                </a:tc>
                <a:tc>
                  <a:txBody>
                    <a:bodyPr/>
                    <a:lstStyle/>
                    <a:p>
                      <a:endParaRPr lang="nl-BE" sz="900" dirty="0"/>
                    </a:p>
                  </a:txBody>
                  <a:tcPr/>
                </a:tc>
                <a:extLst>
                  <a:ext uri="{0D108BD9-81ED-4DB2-BD59-A6C34878D82A}">
                    <a16:rowId xmlns:a16="http://schemas.microsoft.com/office/drawing/2014/main" val="10013"/>
                  </a:ext>
                </a:extLst>
              </a:tr>
              <a:tr h="230909">
                <a:tc vMerge="1">
                  <a:txBody>
                    <a:bodyPr/>
                    <a:lstStyle/>
                    <a:p>
                      <a:endParaRPr lang="nl-BE" sz="900" dirty="0"/>
                    </a:p>
                  </a:txBody>
                  <a:tcPr/>
                </a:tc>
                <a:tc gridSpan="2">
                  <a:txBody>
                    <a:bodyPr/>
                    <a:lstStyle/>
                    <a:p>
                      <a:endParaRPr lang="nl-BE" sz="900" dirty="0"/>
                    </a:p>
                  </a:txBody>
                  <a:tcPr/>
                </a:tc>
                <a:tc hMerge="1">
                  <a:txBody>
                    <a:bodyPr/>
                    <a:lstStyle/>
                    <a:p>
                      <a:endParaRPr lang="nl-BE"/>
                    </a:p>
                  </a:txBody>
                  <a:tcPr/>
                </a:tc>
                <a:tc>
                  <a:txBody>
                    <a:bodyPr/>
                    <a:lstStyle/>
                    <a:p>
                      <a:endParaRPr lang="nl-BE" sz="900" dirty="0"/>
                    </a:p>
                  </a:txBody>
                  <a:tcPr/>
                </a:tc>
                <a:tc>
                  <a:txBody>
                    <a:bodyPr/>
                    <a:lstStyle/>
                    <a:p>
                      <a:endParaRPr lang="nl-BE" sz="900" dirty="0"/>
                    </a:p>
                  </a:txBody>
                  <a:tcPr/>
                </a:tc>
                <a:tc>
                  <a:txBody>
                    <a:bodyPr/>
                    <a:lstStyle/>
                    <a:p>
                      <a:endParaRPr lang="nl-BE" sz="900" dirty="0"/>
                    </a:p>
                  </a:txBody>
                  <a:tcPr/>
                </a:tc>
                <a:tc>
                  <a:txBody>
                    <a:bodyPr/>
                    <a:lstStyle/>
                    <a:p>
                      <a:endParaRPr lang="nl-BE" sz="900" dirty="0"/>
                    </a:p>
                  </a:txBody>
                  <a:tcPr/>
                </a:tc>
                <a:tc>
                  <a:txBody>
                    <a:bodyPr/>
                    <a:lstStyle/>
                    <a:p>
                      <a:endParaRPr lang="nl-BE" sz="900" dirty="0"/>
                    </a:p>
                  </a:txBody>
                  <a:tcPr/>
                </a:tc>
                <a:tc>
                  <a:txBody>
                    <a:bodyPr/>
                    <a:lstStyle/>
                    <a:p>
                      <a:endParaRPr lang="nl-BE" sz="900" dirty="0"/>
                    </a:p>
                  </a:txBody>
                  <a:tcPr/>
                </a:tc>
                <a:tc>
                  <a:txBody>
                    <a:bodyPr/>
                    <a:lstStyle/>
                    <a:p>
                      <a:endParaRPr lang="nl-BE" sz="900" dirty="0"/>
                    </a:p>
                  </a:txBody>
                  <a:tcPr/>
                </a:tc>
                <a:tc gridSpan="2">
                  <a:txBody>
                    <a:bodyPr/>
                    <a:lstStyle/>
                    <a:p>
                      <a:endParaRPr lang="nl-BE" sz="900" dirty="0"/>
                    </a:p>
                  </a:txBody>
                  <a:tcPr/>
                </a:tc>
                <a:tc hMerge="1">
                  <a:txBody>
                    <a:bodyPr/>
                    <a:lstStyle/>
                    <a:p>
                      <a:endParaRPr lang="nl-BE"/>
                    </a:p>
                  </a:txBody>
                  <a:tcPr/>
                </a:tc>
                <a:tc>
                  <a:txBody>
                    <a:bodyPr/>
                    <a:lstStyle/>
                    <a:p>
                      <a:endParaRPr lang="nl-BE" sz="900" dirty="0"/>
                    </a:p>
                  </a:txBody>
                  <a:tcPr/>
                </a:tc>
                <a:extLst>
                  <a:ext uri="{0D108BD9-81ED-4DB2-BD59-A6C34878D82A}">
                    <a16:rowId xmlns:a16="http://schemas.microsoft.com/office/drawing/2014/main" val="10014"/>
                  </a:ext>
                </a:extLst>
              </a:tr>
              <a:tr h="314037">
                <a:tc rowSpan="3">
                  <a:txBody>
                    <a:bodyPr/>
                    <a:lstStyle/>
                    <a:p>
                      <a:r>
                        <a:rPr lang="nl-BE" sz="900" dirty="0"/>
                        <a:t>....</a:t>
                      </a:r>
                    </a:p>
                  </a:txBody>
                  <a:tcPr anchor="ctr"/>
                </a:tc>
                <a:tc gridSpan="2">
                  <a:txBody>
                    <a:bodyPr/>
                    <a:lstStyle/>
                    <a:p>
                      <a:r>
                        <a:rPr lang="nl-BE" sz="900" dirty="0"/>
                        <a:t>&lt;Vul</a:t>
                      </a:r>
                      <a:r>
                        <a:rPr lang="nl-BE" sz="900" baseline="0" dirty="0"/>
                        <a:t> aan&gt;</a:t>
                      </a:r>
                      <a:endParaRPr lang="nl-BE" sz="900" dirty="0"/>
                    </a:p>
                  </a:txBody>
                  <a:tcPr/>
                </a:tc>
                <a:tc hMerge="1">
                  <a:txBody>
                    <a:bodyPr/>
                    <a:lstStyle/>
                    <a:p>
                      <a:endParaRPr lang="nl-BE"/>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nl-BE" sz="900" dirty="0"/>
                        <a:t>&lt;Ambitie 1&gt;</a:t>
                      </a:r>
                    </a:p>
                  </a:txBody>
                  <a:tcPr/>
                </a:tc>
                <a:tc>
                  <a:txBody>
                    <a:bodyPr/>
                    <a:lstStyle/>
                    <a:p>
                      <a:r>
                        <a:rPr lang="nl-BE" sz="900" dirty="0"/>
                        <a:t>&lt;Bijdrage&gt;</a:t>
                      </a:r>
                      <a:endParaRPr lang="nl-BE" sz="900" baseline="0" dirty="0"/>
                    </a:p>
                  </a:txBody>
                  <a:tcPr/>
                </a:tc>
                <a:tc>
                  <a:txBody>
                    <a:bodyPr/>
                    <a:lstStyle/>
                    <a:p>
                      <a:endParaRPr lang="nl-BE" sz="900" dirty="0"/>
                    </a:p>
                  </a:txBody>
                  <a:tcPr/>
                </a:tc>
                <a:tc>
                  <a:txBody>
                    <a:bodyPr/>
                    <a:lstStyle/>
                    <a:p>
                      <a:endParaRPr lang="nl-BE" sz="900" dirty="0"/>
                    </a:p>
                  </a:txBody>
                  <a:tcPr/>
                </a:tc>
                <a:tc>
                  <a:txBody>
                    <a:bodyPr/>
                    <a:lstStyle/>
                    <a:p>
                      <a:endParaRPr lang="nl-BE" sz="900" dirty="0"/>
                    </a:p>
                  </a:txBody>
                  <a:tcPr/>
                </a:tc>
                <a:tc>
                  <a:txBody>
                    <a:bodyPr/>
                    <a:lstStyle/>
                    <a:p>
                      <a:endParaRPr lang="nl-BE" sz="900" dirty="0"/>
                    </a:p>
                  </a:txBody>
                  <a:tcPr/>
                </a:tc>
                <a:tc>
                  <a:txBody>
                    <a:bodyPr/>
                    <a:lstStyle/>
                    <a:p>
                      <a:endParaRPr lang="nl-BE" sz="900" dirty="0"/>
                    </a:p>
                  </a:txBody>
                  <a:tcPr/>
                </a:tc>
                <a:tc gridSpan="2">
                  <a:txBody>
                    <a:bodyPr/>
                    <a:lstStyle/>
                    <a:p>
                      <a:endParaRPr lang="nl-BE" sz="900" dirty="0"/>
                    </a:p>
                  </a:txBody>
                  <a:tcPr/>
                </a:tc>
                <a:tc hMerge="1">
                  <a:txBody>
                    <a:bodyPr/>
                    <a:lstStyle/>
                    <a:p>
                      <a:endParaRPr lang="nl-BE"/>
                    </a:p>
                  </a:txBody>
                  <a:tcPr/>
                </a:tc>
                <a:tc>
                  <a:txBody>
                    <a:bodyPr/>
                    <a:lstStyle/>
                    <a:p>
                      <a:endParaRPr lang="nl-BE" sz="900" dirty="0"/>
                    </a:p>
                  </a:txBody>
                  <a:tcPr/>
                </a:tc>
                <a:extLst>
                  <a:ext uri="{0D108BD9-81ED-4DB2-BD59-A6C34878D82A}">
                    <a16:rowId xmlns:a16="http://schemas.microsoft.com/office/drawing/2014/main" val="10015"/>
                  </a:ext>
                </a:extLst>
              </a:tr>
              <a:tr h="286327">
                <a:tc vMerge="1">
                  <a:txBody>
                    <a:bodyPr/>
                    <a:lstStyle/>
                    <a:p>
                      <a:endParaRPr lang="nl-BE" sz="900" dirty="0"/>
                    </a:p>
                  </a:txBody>
                  <a:tcPr/>
                </a:tc>
                <a:tc gridSpan="2">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nl-BE" sz="900" dirty="0"/>
                        <a:t>&lt;Vul</a:t>
                      </a:r>
                      <a:r>
                        <a:rPr lang="nl-BE" sz="900" baseline="0" dirty="0"/>
                        <a:t> aan&gt;</a:t>
                      </a:r>
                      <a:endParaRPr lang="nl-BE" sz="900" dirty="0"/>
                    </a:p>
                  </a:txBody>
                  <a:tcPr/>
                </a:tc>
                <a:tc hMerge="1">
                  <a:txBody>
                    <a:bodyPr/>
                    <a:lstStyle/>
                    <a:p>
                      <a:endParaRPr lang="nl-BE"/>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nl-BE" sz="900" dirty="0"/>
                        <a:t>&lt;Ambitie</a:t>
                      </a:r>
                      <a:r>
                        <a:rPr lang="nl-BE" sz="900" baseline="0" dirty="0"/>
                        <a:t> 2&gt;</a:t>
                      </a:r>
                      <a:endParaRPr lang="nl-BE" sz="9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nl-BE" sz="900" dirty="0"/>
                        <a:t>&lt;Bijdrage&gt;</a:t>
                      </a:r>
                      <a:endParaRPr lang="nl-BE" sz="900" baseline="0" dirty="0"/>
                    </a:p>
                  </a:txBody>
                  <a:tcPr/>
                </a:tc>
                <a:tc>
                  <a:txBody>
                    <a:bodyPr/>
                    <a:lstStyle/>
                    <a:p>
                      <a:endParaRPr lang="nl-BE" sz="900" dirty="0"/>
                    </a:p>
                  </a:txBody>
                  <a:tcPr/>
                </a:tc>
                <a:tc>
                  <a:txBody>
                    <a:bodyPr/>
                    <a:lstStyle/>
                    <a:p>
                      <a:endParaRPr lang="nl-BE" sz="900" dirty="0"/>
                    </a:p>
                  </a:txBody>
                  <a:tcPr/>
                </a:tc>
                <a:tc>
                  <a:txBody>
                    <a:bodyPr/>
                    <a:lstStyle/>
                    <a:p>
                      <a:endParaRPr lang="nl-BE" sz="900" dirty="0"/>
                    </a:p>
                  </a:txBody>
                  <a:tcPr/>
                </a:tc>
                <a:tc>
                  <a:txBody>
                    <a:bodyPr/>
                    <a:lstStyle/>
                    <a:p>
                      <a:endParaRPr lang="nl-BE" sz="900" dirty="0"/>
                    </a:p>
                  </a:txBody>
                  <a:tcPr/>
                </a:tc>
                <a:tc>
                  <a:txBody>
                    <a:bodyPr/>
                    <a:lstStyle/>
                    <a:p>
                      <a:endParaRPr lang="nl-BE" sz="900" dirty="0"/>
                    </a:p>
                  </a:txBody>
                  <a:tcPr/>
                </a:tc>
                <a:tc gridSpan="2">
                  <a:txBody>
                    <a:bodyPr/>
                    <a:lstStyle/>
                    <a:p>
                      <a:endParaRPr lang="nl-BE" sz="900" dirty="0"/>
                    </a:p>
                  </a:txBody>
                  <a:tcPr/>
                </a:tc>
                <a:tc hMerge="1">
                  <a:txBody>
                    <a:bodyPr/>
                    <a:lstStyle/>
                    <a:p>
                      <a:endParaRPr lang="nl-BE"/>
                    </a:p>
                  </a:txBody>
                  <a:tcPr/>
                </a:tc>
                <a:tc>
                  <a:txBody>
                    <a:bodyPr/>
                    <a:lstStyle/>
                    <a:p>
                      <a:endParaRPr lang="nl-BE" sz="900" dirty="0"/>
                    </a:p>
                  </a:txBody>
                  <a:tcPr/>
                </a:tc>
                <a:extLst>
                  <a:ext uri="{0D108BD9-81ED-4DB2-BD59-A6C34878D82A}">
                    <a16:rowId xmlns:a16="http://schemas.microsoft.com/office/drawing/2014/main" val="10016"/>
                  </a:ext>
                </a:extLst>
              </a:tr>
              <a:tr h="286327">
                <a:tc vMerge="1">
                  <a:txBody>
                    <a:bodyPr/>
                    <a:lstStyle/>
                    <a:p>
                      <a:endParaRPr lang="nl-BE" sz="900" dirty="0"/>
                    </a:p>
                  </a:txBody>
                  <a:tcPr/>
                </a:tc>
                <a:tc gridSpan="2">
                  <a:txBody>
                    <a:bodyPr/>
                    <a:lstStyle/>
                    <a:p>
                      <a:endParaRPr lang="nl-BE" sz="900" dirty="0"/>
                    </a:p>
                  </a:txBody>
                  <a:tcPr/>
                </a:tc>
                <a:tc hMerge="1">
                  <a:txBody>
                    <a:bodyPr/>
                    <a:lstStyle/>
                    <a:p>
                      <a:endParaRPr lang="nl-BE"/>
                    </a:p>
                  </a:txBody>
                  <a:tcPr/>
                </a:tc>
                <a:tc>
                  <a:txBody>
                    <a:bodyPr/>
                    <a:lstStyle/>
                    <a:p>
                      <a:endParaRPr lang="nl-BE" sz="900" dirty="0"/>
                    </a:p>
                  </a:txBody>
                  <a:tcPr/>
                </a:tc>
                <a:tc>
                  <a:txBody>
                    <a:bodyPr/>
                    <a:lstStyle/>
                    <a:p>
                      <a:endParaRPr lang="nl-BE" sz="900" dirty="0"/>
                    </a:p>
                  </a:txBody>
                  <a:tcPr/>
                </a:tc>
                <a:tc>
                  <a:txBody>
                    <a:bodyPr/>
                    <a:lstStyle/>
                    <a:p>
                      <a:endParaRPr lang="nl-BE" sz="900" dirty="0"/>
                    </a:p>
                  </a:txBody>
                  <a:tcPr/>
                </a:tc>
                <a:tc>
                  <a:txBody>
                    <a:bodyPr/>
                    <a:lstStyle/>
                    <a:p>
                      <a:endParaRPr lang="nl-BE" sz="900" dirty="0"/>
                    </a:p>
                  </a:txBody>
                  <a:tcPr/>
                </a:tc>
                <a:tc>
                  <a:txBody>
                    <a:bodyPr/>
                    <a:lstStyle/>
                    <a:p>
                      <a:endParaRPr lang="nl-BE" sz="900" dirty="0"/>
                    </a:p>
                  </a:txBody>
                  <a:tcPr/>
                </a:tc>
                <a:tc>
                  <a:txBody>
                    <a:bodyPr/>
                    <a:lstStyle/>
                    <a:p>
                      <a:endParaRPr lang="nl-BE" sz="900" dirty="0"/>
                    </a:p>
                  </a:txBody>
                  <a:tcPr/>
                </a:tc>
                <a:tc>
                  <a:txBody>
                    <a:bodyPr/>
                    <a:lstStyle/>
                    <a:p>
                      <a:endParaRPr lang="nl-BE" sz="900" dirty="0"/>
                    </a:p>
                  </a:txBody>
                  <a:tcPr/>
                </a:tc>
                <a:tc gridSpan="2">
                  <a:txBody>
                    <a:bodyPr/>
                    <a:lstStyle/>
                    <a:p>
                      <a:endParaRPr lang="nl-BE" sz="900" dirty="0"/>
                    </a:p>
                  </a:txBody>
                  <a:tcPr/>
                </a:tc>
                <a:tc hMerge="1">
                  <a:txBody>
                    <a:bodyPr/>
                    <a:lstStyle/>
                    <a:p>
                      <a:endParaRPr lang="nl-BE"/>
                    </a:p>
                  </a:txBody>
                  <a:tcPr/>
                </a:tc>
                <a:tc>
                  <a:txBody>
                    <a:bodyPr/>
                    <a:lstStyle/>
                    <a:p>
                      <a:endParaRPr lang="nl-BE" sz="900" dirty="0"/>
                    </a:p>
                  </a:txBody>
                  <a:tcPr/>
                </a:tc>
                <a:extLst>
                  <a:ext uri="{0D108BD9-81ED-4DB2-BD59-A6C34878D82A}">
                    <a16:rowId xmlns:a16="http://schemas.microsoft.com/office/drawing/2014/main" val="10017"/>
                  </a:ext>
                </a:extLst>
              </a:tr>
              <a:tr h="286327">
                <a:tc rowSpan="3">
                  <a:txBody>
                    <a:bodyPr/>
                    <a:lstStyle/>
                    <a:p>
                      <a:r>
                        <a:rPr lang="nl-BE" sz="900" dirty="0"/>
                        <a:t>....</a:t>
                      </a:r>
                    </a:p>
                  </a:txBody>
                  <a:tcPr anchor="ctr"/>
                </a:tc>
                <a:tc gridSpan="2">
                  <a:txBody>
                    <a:bodyPr/>
                    <a:lstStyle/>
                    <a:p>
                      <a:r>
                        <a:rPr lang="nl-BE" sz="900" dirty="0"/>
                        <a:t>&lt;Vul</a:t>
                      </a:r>
                      <a:r>
                        <a:rPr lang="nl-BE" sz="900" baseline="0" dirty="0"/>
                        <a:t> aan&gt;</a:t>
                      </a:r>
                      <a:endParaRPr lang="nl-BE" sz="900" dirty="0"/>
                    </a:p>
                  </a:txBody>
                  <a:tcPr/>
                </a:tc>
                <a:tc hMerge="1">
                  <a:txBody>
                    <a:bodyPr/>
                    <a:lstStyle/>
                    <a:p>
                      <a:endParaRPr lang="nl-BE"/>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nl-BE" sz="900" dirty="0"/>
                        <a:t>&lt;Ambitie 1&gt;</a:t>
                      </a:r>
                    </a:p>
                  </a:txBody>
                  <a:tcPr/>
                </a:tc>
                <a:tc>
                  <a:txBody>
                    <a:bodyPr/>
                    <a:lstStyle/>
                    <a:p>
                      <a:r>
                        <a:rPr lang="nl-BE" sz="900" dirty="0"/>
                        <a:t>&lt;Bijdrage&gt;</a:t>
                      </a:r>
                      <a:endParaRPr lang="nl-BE" sz="900" baseline="0" dirty="0"/>
                    </a:p>
                  </a:txBody>
                  <a:tcPr/>
                </a:tc>
                <a:tc>
                  <a:txBody>
                    <a:bodyPr/>
                    <a:lstStyle/>
                    <a:p>
                      <a:endParaRPr lang="nl-BE" sz="900" dirty="0"/>
                    </a:p>
                  </a:txBody>
                  <a:tcPr/>
                </a:tc>
                <a:tc>
                  <a:txBody>
                    <a:bodyPr/>
                    <a:lstStyle/>
                    <a:p>
                      <a:endParaRPr lang="nl-BE" sz="900" dirty="0"/>
                    </a:p>
                  </a:txBody>
                  <a:tcPr/>
                </a:tc>
                <a:tc>
                  <a:txBody>
                    <a:bodyPr/>
                    <a:lstStyle/>
                    <a:p>
                      <a:endParaRPr lang="nl-BE" sz="900" dirty="0"/>
                    </a:p>
                  </a:txBody>
                  <a:tcPr/>
                </a:tc>
                <a:tc>
                  <a:txBody>
                    <a:bodyPr/>
                    <a:lstStyle/>
                    <a:p>
                      <a:endParaRPr lang="nl-BE" sz="900" dirty="0"/>
                    </a:p>
                  </a:txBody>
                  <a:tcPr/>
                </a:tc>
                <a:tc>
                  <a:txBody>
                    <a:bodyPr/>
                    <a:lstStyle/>
                    <a:p>
                      <a:endParaRPr lang="nl-BE" sz="900" dirty="0"/>
                    </a:p>
                  </a:txBody>
                  <a:tcPr/>
                </a:tc>
                <a:tc gridSpan="2">
                  <a:txBody>
                    <a:bodyPr/>
                    <a:lstStyle/>
                    <a:p>
                      <a:endParaRPr lang="nl-BE" sz="900" dirty="0"/>
                    </a:p>
                  </a:txBody>
                  <a:tcPr/>
                </a:tc>
                <a:tc hMerge="1">
                  <a:txBody>
                    <a:bodyPr/>
                    <a:lstStyle/>
                    <a:p>
                      <a:endParaRPr lang="nl-BE"/>
                    </a:p>
                  </a:txBody>
                  <a:tcPr/>
                </a:tc>
                <a:tc>
                  <a:txBody>
                    <a:bodyPr/>
                    <a:lstStyle/>
                    <a:p>
                      <a:endParaRPr lang="nl-BE" sz="900" dirty="0"/>
                    </a:p>
                  </a:txBody>
                  <a:tcPr/>
                </a:tc>
                <a:extLst>
                  <a:ext uri="{0D108BD9-81ED-4DB2-BD59-A6C34878D82A}">
                    <a16:rowId xmlns:a16="http://schemas.microsoft.com/office/drawing/2014/main" val="10018"/>
                  </a:ext>
                </a:extLst>
              </a:tr>
              <a:tr h="286327">
                <a:tc vMerge="1">
                  <a:txBody>
                    <a:bodyPr/>
                    <a:lstStyle/>
                    <a:p>
                      <a:endParaRPr lang="nl-BE" sz="900" dirty="0"/>
                    </a:p>
                  </a:txBody>
                  <a:tcPr/>
                </a:tc>
                <a:tc gridSpan="2">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nl-BE" sz="900" dirty="0"/>
                        <a:t>&lt;Vul</a:t>
                      </a:r>
                      <a:r>
                        <a:rPr lang="nl-BE" sz="900" baseline="0" dirty="0"/>
                        <a:t> aan&gt;</a:t>
                      </a:r>
                      <a:endParaRPr lang="nl-BE" sz="900" dirty="0"/>
                    </a:p>
                  </a:txBody>
                  <a:tcPr/>
                </a:tc>
                <a:tc hMerge="1">
                  <a:txBody>
                    <a:bodyPr/>
                    <a:lstStyle/>
                    <a:p>
                      <a:endParaRPr lang="nl-BE"/>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nl-BE" sz="900" dirty="0"/>
                        <a:t>&lt;Ambitie</a:t>
                      </a:r>
                      <a:r>
                        <a:rPr lang="nl-BE" sz="900" baseline="0" dirty="0"/>
                        <a:t> 2&gt;</a:t>
                      </a:r>
                      <a:endParaRPr lang="nl-BE" sz="9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nl-BE" sz="900" dirty="0"/>
                        <a:t>&lt;Bijdrage&gt;</a:t>
                      </a:r>
                      <a:endParaRPr lang="nl-BE" sz="900" baseline="0" dirty="0"/>
                    </a:p>
                  </a:txBody>
                  <a:tcPr/>
                </a:tc>
                <a:tc>
                  <a:txBody>
                    <a:bodyPr/>
                    <a:lstStyle/>
                    <a:p>
                      <a:endParaRPr lang="nl-BE" sz="900" dirty="0"/>
                    </a:p>
                  </a:txBody>
                  <a:tcPr/>
                </a:tc>
                <a:tc>
                  <a:txBody>
                    <a:bodyPr/>
                    <a:lstStyle/>
                    <a:p>
                      <a:endParaRPr lang="nl-BE" sz="900" dirty="0"/>
                    </a:p>
                  </a:txBody>
                  <a:tcPr/>
                </a:tc>
                <a:tc>
                  <a:txBody>
                    <a:bodyPr/>
                    <a:lstStyle/>
                    <a:p>
                      <a:endParaRPr lang="nl-BE" sz="900" dirty="0"/>
                    </a:p>
                  </a:txBody>
                  <a:tcPr/>
                </a:tc>
                <a:tc>
                  <a:txBody>
                    <a:bodyPr/>
                    <a:lstStyle/>
                    <a:p>
                      <a:endParaRPr lang="nl-BE" sz="900" dirty="0"/>
                    </a:p>
                  </a:txBody>
                  <a:tcPr/>
                </a:tc>
                <a:tc>
                  <a:txBody>
                    <a:bodyPr/>
                    <a:lstStyle/>
                    <a:p>
                      <a:endParaRPr lang="nl-BE" sz="900" dirty="0"/>
                    </a:p>
                  </a:txBody>
                  <a:tcPr/>
                </a:tc>
                <a:tc gridSpan="2">
                  <a:txBody>
                    <a:bodyPr/>
                    <a:lstStyle/>
                    <a:p>
                      <a:endParaRPr lang="nl-BE" sz="900" dirty="0"/>
                    </a:p>
                  </a:txBody>
                  <a:tcPr/>
                </a:tc>
                <a:tc hMerge="1">
                  <a:txBody>
                    <a:bodyPr/>
                    <a:lstStyle/>
                    <a:p>
                      <a:endParaRPr lang="nl-BE"/>
                    </a:p>
                  </a:txBody>
                  <a:tcPr/>
                </a:tc>
                <a:tc>
                  <a:txBody>
                    <a:bodyPr/>
                    <a:lstStyle/>
                    <a:p>
                      <a:endParaRPr lang="nl-BE" sz="900" dirty="0"/>
                    </a:p>
                  </a:txBody>
                  <a:tcPr/>
                </a:tc>
                <a:extLst>
                  <a:ext uri="{0D108BD9-81ED-4DB2-BD59-A6C34878D82A}">
                    <a16:rowId xmlns:a16="http://schemas.microsoft.com/office/drawing/2014/main" val="10019"/>
                  </a:ext>
                </a:extLst>
              </a:tr>
              <a:tr h="286327">
                <a:tc vMerge="1">
                  <a:txBody>
                    <a:bodyPr/>
                    <a:lstStyle/>
                    <a:p>
                      <a:endParaRPr lang="nl-BE" sz="900" dirty="0"/>
                    </a:p>
                  </a:txBody>
                  <a:tcPr/>
                </a:tc>
                <a:tc gridSpan="2">
                  <a:txBody>
                    <a:bodyPr/>
                    <a:lstStyle/>
                    <a:p>
                      <a:endParaRPr lang="nl-BE" sz="900" dirty="0"/>
                    </a:p>
                  </a:txBody>
                  <a:tcPr/>
                </a:tc>
                <a:tc hMerge="1">
                  <a:txBody>
                    <a:bodyPr/>
                    <a:lstStyle/>
                    <a:p>
                      <a:endParaRPr lang="nl-BE"/>
                    </a:p>
                  </a:txBody>
                  <a:tcPr/>
                </a:tc>
                <a:tc>
                  <a:txBody>
                    <a:bodyPr/>
                    <a:lstStyle/>
                    <a:p>
                      <a:endParaRPr lang="nl-BE" sz="900" dirty="0"/>
                    </a:p>
                  </a:txBody>
                  <a:tcPr/>
                </a:tc>
                <a:tc>
                  <a:txBody>
                    <a:bodyPr/>
                    <a:lstStyle/>
                    <a:p>
                      <a:endParaRPr lang="nl-BE" sz="900" dirty="0"/>
                    </a:p>
                  </a:txBody>
                  <a:tcPr/>
                </a:tc>
                <a:tc>
                  <a:txBody>
                    <a:bodyPr/>
                    <a:lstStyle/>
                    <a:p>
                      <a:endParaRPr lang="nl-BE" sz="900" dirty="0"/>
                    </a:p>
                  </a:txBody>
                  <a:tcPr/>
                </a:tc>
                <a:tc>
                  <a:txBody>
                    <a:bodyPr/>
                    <a:lstStyle/>
                    <a:p>
                      <a:endParaRPr lang="nl-BE" sz="900" dirty="0"/>
                    </a:p>
                  </a:txBody>
                  <a:tcPr/>
                </a:tc>
                <a:tc>
                  <a:txBody>
                    <a:bodyPr/>
                    <a:lstStyle/>
                    <a:p>
                      <a:endParaRPr lang="nl-BE" sz="900" dirty="0"/>
                    </a:p>
                  </a:txBody>
                  <a:tcPr/>
                </a:tc>
                <a:tc>
                  <a:txBody>
                    <a:bodyPr/>
                    <a:lstStyle/>
                    <a:p>
                      <a:endParaRPr lang="nl-BE" sz="900" dirty="0"/>
                    </a:p>
                  </a:txBody>
                  <a:tcPr/>
                </a:tc>
                <a:tc>
                  <a:txBody>
                    <a:bodyPr/>
                    <a:lstStyle/>
                    <a:p>
                      <a:endParaRPr lang="nl-BE" sz="900" dirty="0"/>
                    </a:p>
                  </a:txBody>
                  <a:tcPr/>
                </a:tc>
                <a:tc gridSpan="2">
                  <a:txBody>
                    <a:bodyPr/>
                    <a:lstStyle/>
                    <a:p>
                      <a:endParaRPr lang="nl-BE" sz="900" dirty="0"/>
                    </a:p>
                  </a:txBody>
                  <a:tcPr/>
                </a:tc>
                <a:tc hMerge="1">
                  <a:txBody>
                    <a:bodyPr/>
                    <a:lstStyle/>
                    <a:p>
                      <a:endParaRPr lang="nl-BE"/>
                    </a:p>
                  </a:txBody>
                  <a:tcPr/>
                </a:tc>
                <a:tc>
                  <a:txBody>
                    <a:bodyPr/>
                    <a:lstStyle/>
                    <a:p>
                      <a:endParaRPr lang="nl-BE" sz="900" dirty="0"/>
                    </a:p>
                  </a:txBody>
                  <a:tcPr/>
                </a:tc>
                <a:extLst>
                  <a:ext uri="{0D108BD9-81ED-4DB2-BD59-A6C34878D82A}">
                    <a16:rowId xmlns:a16="http://schemas.microsoft.com/office/drawing/2014/main" val="10020"/>
                  </a:ext>
                </a:extLst>
              </a:tr>
            </a:tbl>
          </a:graphicData>
        </a:graphic>
      </p:graphicFrame>
      <p:grpSp>
        <p:nvGrpSpPr>
          <p:cNvPr id="15" name="Group 14"/>
          <p:cNvGrpSpPr/>
          <p:nvPr/>
        </p:nvGrpSpPr>
        <p:grpSpPr>
          <a:xfrm>
            <a:off x="6042553" y="1777456"/>
            <a:ext cx="554186" cy="129308"/>
            <a:chOff x="2475345" y="4156362"/>
            <a:chExt cx="757382" cy="240146"/>
          </a:xfrm>
        </p:grpSpPr>
        <p:sp>
          <p:nvSpPr>
            <p:cNvPr id="16" name="Rectangle 15"/>
            <p:cNvSpPr/>
            <p:nvPr/>
          </p:nvSpPr>
          <p:spPr>
            <a:xfrm>
              <a:off x="2475345" y="4267200"/>
              <a:ext cx="757382" cy="129308"/>
            </a:xfrm>
            <a:prstGeom prst="rect">
              <a:avLst/>
            </a:prstGeom>
            <a:gradFill flip="none" rotWithShape="1">
              <a:gsLst>
                <a:gs pos="0">
                  <a:srgbClr val="00B050"/>
                </a:gs>
                <a:gs pos="100000">
                  <a:srgbClr val="FF0000"/>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l-BE"/>
            </a:p>
          </p:txBody>
        </p:sp>
        <p:sp>
          <p:nvSpPr>
            <p:cNvPr id="17" name="Isosceles Triangle 16"/>
            <p:cNvSpPr/>
            <p:nvPr/>
          </p:nvSpPr>
          <p:spPr>
            <a:xfrm rot="10800000">
              <a:off x="2757054" y="4156362"/>
              <a:ext cx="193963" cy="175492"/>
            </a:xfrm>
            <a:prstGeom prst="triangle">
              <a:avLst/>
            </a:prstGeom>
            <a:solidFill>
              <a:schemeClr val="tx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nl-BE"/>
            </a:p>
          </p:txBody>
        </p:sp>
      </p:grpSp>
      <p:pic>
        <p:nvPicPr>
          <p:cNvPr id="14" name="Picture 13"/>
          <p:cNvPicPr>
            <a:picLocks noChangeAspect="1"/>
          </p:cNvPicPr>
          <p:nvPr/>
        </p:nvPicPr>
        <p:blipFill>
          <a:blip r:embed="rId2"/>
          <a:stretch>
            <a:fillRect/>
          </a:stretch>
        </p:blipFill>
        <p:spPr>
          <a:xfrm>
            <a:off x="4104530" y="1766517"/>
            <a:ext cx="229177" cy="192509"/>
          </a:xfrm>
          <a:prstGeom prst="rect">
            <a:avLst/>
          </a:prstGeom>
        </p:spPr>
      </p:pic>
      <p:pic>
        <p:nvPicPr>
          <p:cNvPr id="22" name="Picture 21"/>
          <p:cNvPicPr>
            <a:picLocks noChangeAspect="1"/>
          </p:cNvPicPr>
          <p:nvPr/>
        </p:nvPicPr>
        <p:blipFill>
          <a:blip r:embed="rId2"/>
          <a:stretch>
            <a:fillRect/>
          </a:stretch>
        </p:blipFill>
        <p:spPr>
          <a:xfrm>
            <a:off x="4946623" y="1775695"/>
            <a:ext cx="229177" cy="192509"/>
          </a:xfrm>
          <a:prstGeom prst="rect">
            <a:avLst/>
          </a:prstGeom>
        </p:spPr>
      </p:pic>
      <p:sp>
        <p:nvSpPr>
          <p:cNvPr id="21" name="Rounded Rectangle 20"/>
          <p:cNvSpPr/>
          <p:nvPr/>
        </p:nvSpPr>
        <p:spPr>
          <a:xfrm>
            <a:off x="8371027" y="2009806"/>
            <a:ext cx="680335" cy="207818"/>
          </a:xfrm>
          <a:prstGeom prst="roundRect">
            <a:avLst/>
          </a:prstGeom>
          <a:noFill/>
          <a:ln w="38100"/>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nl-BE"/>
          </a:p>
        </p:txBody>
      </p:sp>
      <p:pic>
        <p:nvPicPr>
          <p:cNvPr id="26" name="Picture 25"/>
          <p:cNvPicPr>
            <a:picLocks noChangeAspect="1"/>
          </p:cNvPicPr>
          <p:nvPr/>
        </p:nvPicPr>
        <p:blipFill>
          <a:blip r:embed="rId2"/>
          <a:stretch>
            <a:fillRect/>
          </a:stretch>
        </p:blipFill>
        <p:spPr>
          <a:xfrm>
            <a:off x="4524191" y="2009806"/>
            <a:ext cx="229177" cy="192509"/>
          </a:xfrm>
          <a:prstGeom prst="rect">
            <a:avLst/>
          </a:prstGeom>
        </p:spPr>
      </p:pic>
      <p:grpSp>
        <p:nvGrpSpPr>
          <p:cNvPr id="27" name="Group 26"/>
          <p:cNvGrpSpPr/>
          <p:nvPr/>
        </p:nvGrpSpPr>
        <p:grpSpPr>
          <a:xfrm>
            <a:off x="6042552" y="2046380"/>
            <a:ext cx="554186" cy="129308"/>
            <a:chOff x="2475345" y="4156362"/>
            <a:chExt cx="757382" cy="240146"/>
          </a:xfrm>
        </p:grpSpPr>
        <p:sp>
          <p:nvSpPr>
            <p:cNvPr id="28" name="Rectangle 27"/>
            <p:cNvSpPr/>
            <p:nvPr/>
          </p:nvSpPr>
          <p:spPr>
            <a:xfrm>
              <a:off x="2475345" y="4267200"/>
              <a:ext cx="757382" cy="129308"/>
            </a:xfrm>
            <a:prstGeom prst="rect">
              <a:avLst/>
            </a:prstGeom>
            <a:gradFill flip="none" rotWithShape="1">
              <a:gsLst>
                <a:gs pos="0">
                  <a:srgbClr val="00B050"/>
                </a:gs>
                <a:gs pos="100000">
                  <a:srgbClr val="FF0000"/>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l-BE"/>
            </a:p>
          </p:txBody>
        </p:sp>
        <p:sp>
          <p:nvSpPr>
            <p:cNvPr id="29" name="Isosceles Triangle 28"/>
            <p:cNvSpPr/>
            <p:nvPr/>
          </p:nvSpPr>
          <p:spPr>
            <a:xfrm rot="10800000">
              <a:off x="2757054" y="4156362"/>
              <a:ext cx="193963" cy="175492"/>
            </a:xfrm>
            <a:prstGeom prst="triangle">
              <a:avLst/>
            </a:prstGeom>
            <a:solidFill>
              <a:schemeClr val="tx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nl-BE"/>
            </a:p>
          </p:txBody>
        </p:sp>
      </p:grpSp>
      <p:pic>
        <p:nvPicPr>
          <p:cNvPr id="30" name="Picture 29"/>
          <p:cNvPicPr>
            <a:picLocks noChangeAspect="1"/>
          </p:cNvPicPr>
          <p:nvPr/>
        </p:nvPicPr>
        <p:blipFill>
          <a:blip r:embed="rId2"/>
          <a:stretch>
            <a:fillRect/>
          </a:stretch>
        </p:blipFill>
        <p:spPr>
          <a:xfrm>
            <a:off x="4946622" y="2265749"/>
            <a:ext cx="229177" cy="192509"/>
          </a:xfrm>
          <a:prstGeom prst="rect">
            <a:avLst/>
          </a:prstGeom>
        </p:spPr>
      </p:pic>
      <p:grpSp>
        <p:nvGrpSpPr>
          <p:cNvPr id="31" name="Group 30"/>
          <p:cNvGrpSpPr/>
          <p:nvPr/>
        </p:nvGrpSpPr>
        <p:grpSpPr>
          <a:xfrm>
            <a:off x="6036811" y="2297349"/>
            <a:ext cx="554186" cy="129308"/>
            <a:chOff x="2475345" y="4156362"/>
            <a:chExt cx="757382" cy="240146"/>
          </a:xfrm>
        </p:grpSpPr>
        <p:sp>
          <p:nvSpPr>
            <p:cNvPr id="32" name="Rectangle 31"/>
            <p:cNvSpPr/>
            <p:nvPr/>
          </p:nvSpPr>
          <p:spPr>
            <a:xfrm>
              <a:off x="2475345" y="4267200"/>
              <a:ext cx="757382" cy="129308"/>
            </a:xfrm>
            <a:prstGeom prst="rect">
              <a:avLst/>
            </a:prstGeom>
            <a:gradFill flip="none" rotWithShape="1">
              <a:gsLst>
                <a:gs pos="0">
                  <a:srgbClr val="00B050"/>
                </a:gs>
                <a:gs pos="100000">
                  <a:srgbClr val="FF0000"/>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l-BE"/>
            </a:p>
          </p:txBody>
        </p:sp>
        <p:sp>
          <p:nvSpPr>
            <p:cNvPr id="33" name="Isosceles Triangle 32"/>
            <p:cNvSpPr/>
            <p:nvPr/>
          </p:nvSpPr>
          <p:spPr>
            <a:xfrm rot="10800000">
              <a:off x="2757054" y="4156362"/>
              <a:ext cx="193963" cy="175492"/>
            </a:xfrm>
            <a:prstGeom prst="triangle">
              <a:avLst/>
            </a:prstGeom>
            <a:solidFill>
              <a:schemeClr val="tx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nl-BE"/>
            </a:p>
          </p:txBody>
        </p:sp>
      </p:grpSp>
    </p:spTree>
    <p:extLst>
      <p:ext uri="{BB962C8B-B14F-4D97-AF65-F5344CB8AC3E}">
        <p14:creationId xmlns:p14="http://schemas.microsoft.com/office/powerpoint/2010/main" val="304866729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nl-BE" dirty="0"/>
              <a:t>Gebruik van het ambitiebord</a:t>
            </a:r>
          </a:p>
        </p:txBody>
      </p:sp>
      <p:sp>
        <p:nvSpPr>
          <p:cNvPr id="4" name="Content Placeholder 3"/>
          <p:cNvSpPr>
            <a:spLocks noGrp="1"/>
          </p:cNvSpPr>
          <p:nvPr>
            <p:ph idx="1"/>
          </p:nvPr>
        </p:nvSpPr>
        <p:spPr/>
        <p:txBody>
          <a:bodyPr>
            <a:normAutofit fontScale="77500" lnSpcReduction="20000"/>
          </a:bodyPr>
          <a:lstStyle/>
          <a:p>
            <a:r>
              <a:rPr lang="nl-BE" dirty="0"/>
              <a:t>Frequentie</a:t>
            </a:r>
          </a:p>
          <a:p>
            <a:pPr lvl="1"/>
            <a:r>
              <a:rPr lang="nl-BE" dirty="0"/>
              <a:t>Periodiek (bvb 2maandelijks)</a:t>
            </a:r>
          </a:p>
          <a:p>
            <a:pPr lvl="1"/>
            <a:r>
              <a:rPr lang="nl-BE" dirty="0"/>
              <a:t>Bij afronding van doelen en ontstaan van ruimte om aan nieuwe doelen te werken</a:t>
            </a:r>
          </a:p>
          <a:p>
            <a:r>
              <a:rPr lang="nl-BE" dirty="0"/>
              <a:t>Duurtijd</a:t>
            </a:r>
          </a:p>
          <a:p>
            <a:pPr lvl="1"/>
            <a:r>
              <a:rPr lang="nl-BE" dirty="0"/>
              <a:t>60’-120’</a:t>
            </a:r>
          </a:p>
          <a:p>
            <a:r>
              <a:rPr lang="nl-BE" dirty="0"/>
              <a:t> Wie</a:t>
            </a:r>
          </a:p>
          <a:p>
            <a:pPr lvl="1"/>
            <a:r>
              <a:rPr lang="nl-BE" dirty="0"/>
              <a:t>Team bepaalt de doelen, de onderlinge prioriteit en onderhoudt de status</a:t>
            </a:r>
          </a:p>
          <a:p>
            <a:pPr lvl="1"/>
            <a:r>
              <a:rPr lang="nl-BE" dirty="0"/>
              <a:t>Team doet dit tijdens een (wat uitgebreider) teamoverleg</a:t>
            </a:r>
          </a:p>
          <a:p>
            <a:pPr lvl="1"/>
            <a:r>
              <a:rPr lang="nl-BE" dirty="0"/>
              <a:t>Coach of sterrolhouder planning faciliteert</a:t>
            </a:r>
          </a:p>
          <a:p>
            <a:pPr lvl="1"/>
            <a:r>
              <a:rPr lang="nl-BE" dirty="0"/>
              <a:t>Directie ondersteunt de koppeling met schoolvisie en -doelen</a:t>
            </a:r>
          </a:p>
          <a:p>
            <a:pPr lvl="1"/>
            <a:endParaRPr lang="nl-BE" dirty="0"/>
          </a:p>
        </p:txBody>
      </p:sp>
      <p:sp>
        <p:nvSpPr>
          <p:cNvPr id="3" name="Slide Number Placeholder 2"/>
          <p:cNvSpPr>
            <a:spLocks noGrp="1"/>
          </p:cNvSpPr>
          <p:nvPr>
            <p:ph type="sldNum" sz="quarter" idx="4"/>
          </p:nvPr>
        </p:nvSpPr>
        <p:spPr/>
        <p:txBody>
          <a:bodyPr/>
          <a:lstStyle/>
          <a:p>
            <a:fld id="{9331019C-3939-5F43-B75D-CFD4E736BA37}" type="slidenum">
              <a:rPr lang="nl-NL" smtClean="0"/>
              <a:pPr/>
              <a:t>44</a:t>
            </a:fld>
            <a:endParaRPr lang="nl-NL"/>
          </a:p>
        </p:txBody>
      </p:sp>
    </p:spTree>
    <p:extLst>
      <p:ext uri="{BB962C8B-B14F-4D97-AF65-F5344CB8AC3E}">
        <p14:creationId xmlns:p14="http://schemas.microsoft.com/office/powerpoint/2010/main" val="158440557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9331019C-3939-5F43-B75D-CFD4E736BA37}" type="slidenum">
              <a:rPr lang="nl-NL" smtClean="0"/>
              <a:pPr/>
              <a:t>45</a:t>
            </a:fld>
            <a:endParaRPr lang="nl-NL"/>
          </a:p>
        </p:txBody>
      </p:sp>
      <p:sp>
        <p:nvSpPr>
          <p:cNvPr id="5" name="Rectangle 4"/>
          <p:cNvSpPr/>
          <p:nvPr/>
        </p:nvSpPr>
        <p:spPr>
          <a:xfrm>
            <a:off x="0" y="3156397"/>
            <a:ext cx="9144000" cy="923330"/>
          </a:xfrm>
          <a:prstGeom prst="rect">
            <a:avLst/>
          </a:prstGeom>
        </p:spPr>
        <p:txBody>
          <a:bodyPr wrap="square">
            <a:spAutoFit/>
          </a:bodyPr>
          <a:lstStyle/>
          <a:p>
            <a:pPr algn="ctr" defTabSz="914400"/>
            <a:r>
              <a:rPr lang="nl-BE" sz="5400" dirty="0">
                <a:solidFill>
                  <a:prstClr val="black"/>
                </a:solidFill>
                <a:latin typeface="Bradley Hand ITC" panose="03070402050302030203" pitchFamily="66" charset="0"/>
              </a:rPr>
              <a:t>En wat met schooldoelen?</a:t>
            </a:r>
            <a:endParaRPr lang="nl-BE" sz="4800" dirty="0">
              <a:solidFill>
                <a:prstClr val="black"/>
              </a:solidFill>
              <a:latin typeface="Bradley Hand ITC" panose="03070402050302030203" pitchFamily="66" charset="0"/>
            </a:endParaRPr>
          </a:p>
        </p:txBody>
      </p:sp>
    </p:spTree>
    <p:extLst>
      <p:ext uri="{BB962C8B-B14F-4D97-AF65-F5344CB8AC3E}">
        <p14:creationId xmlns:p14="http://schemas.microsoft.com/office/powerpoint/2010/main" val="337072099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BE" dirty="0"/>
              <a:t>Dezelfde methodiek</a:t>
            </a:r>
          </a:p>
        </p:txBody>
      </p:sp>
      <p:sp>
        <p:nvSpPr>
          <p:cNvPr id="3" name="Content Placeholder 2"/>
          <p:cNvSpPr>
            <a:spLocks noGrp="1"/>
          </p:cNvSpPr>
          <p:nvPr>
            <p:ph idx="1"/>
          </p:nvPr>
        </p:nvSpPr>
        <p:spPr/>
        <p:txBody>
          <a:bodyPr/>
          <a:lstStyle/>
          <a:p>
            <a:r>
              <a:rPr lang="nl-BE" dirty="0"/>
              <a:t>Met alle teams of een afvaardiging vanuit de teams</a:t>
            </a:r>
          </a:p>
          <a:p>
            <a:r>
              <a:rPr lang="nl-BE" dirty="0"/>
              <a:t>Leerlinggerichte jaardoelen bepalen en opvolgen</a:t>
            </a:r>
          </a:p>
          <a:p>
            <a:r>
              <a:rPr lang="nl-BE" dirty="0"/>
              <a:t>Die als input en leidraad dienen voor de teamdoelen, maar ook vanuit de teams worden aangereikt</a:t>
            </a:r>
          </a:p>
        </p:txBody>
      </p:sp>
      <p:sp>
        <p:nvSpPr>
          <p:cNvPr id="4" name="Slide Number Placeholder 3"/>
          <p:cNvSpPr>
            <a:spLocks noGrp="1"/>
          </p:cNvSpPr>
          <p:nvPr>
            <p:ph type="sldNum" sz="quarter" idx="4"/>
          </p:nvPr>
        </p:nvSpPr>
        <p:spPr/>
        <p:txBody>
          <a:bodyPr/>
          <a:lstStyle/>
          <a:p>
            <a:fld id="{9331019C-3939-5F43-B75D-CFD4E736BA37}" type="slidenum">
              <a:rPr lang="nl-NL" smtClean="0"/>
              <a:pPr/>
              <a:t>46</a:t>
            </a:fld>
            <a:endParaRPr lang="nl-NL"/>
          </a:p>
        </p:txBody>
      </p:sp>
    </p:spTree>
    <p:extLst>
      <p:ext uri="{BB962C8B-B14F-4D97-AF65-F5344CB8AC3E}">
        <p14:creationId xmlns:p14="http://schemas.microsoft.com/office/powerpoint/2010/main" val="220726171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BE" dirty="0"/>
              <a:t>De uitgebreide cyclus</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671533211"/>
              </p:ext>
            </p:extLst>
          </p:nvPr>
        </p:nvGraphicFramePr>
        <p:xfrm>
          <a:off x="92364" y="1557105"/>
          <a:ext cx="8950036" cy="35598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ide Number Placeholder 3"/>
          <p:cNvSpPr>
            <a:spLocks noGrp="1"/>
          </p:cNvSpPr>
          <p:nvPr>
            <p:ph type="sldNum" sz="quarter" idx="4"/>
          </p:nvPr>
        </p:nvSpPr>
        <p:spPr/>
        <p:txBody>
          <a:bodyPr/>
          <a:lstStyle/>
          <a:p>
            <a:fld id="{9331019C-3939-5F43-B75D-CFD4E736BA37}" type="slidenum">
              <a:rPr lang="nl-NL" smtClean="0"/>
              <a:pPr/>
              <a:t>47</a:t>
            </a:fld>
            <a:endParaRPr lang="nl-NL"/>
          </a:p>
        </p:txBody>
      </p:sp>
      <p:sp>
        <p:nvSpPr>
          <p:cNvPr id="7" name="TextBox 6"/>
          <p:cNvSpPr txBox="1"/>
          <p:nvPr/>
        </p:nvSpPr>
        <p:spPr>
          <a:xfrm>
            <a:off x="242537" y="4457127"/>
            <a:ext cx="4544291" cy="784830"/>
          </a:xfrm>
          <a:prstGeom prst="rect">
            <a:avLst/>
          </a:prstGeom>
          <a:noFill/>
          <a:ln w="28575">
            <a:solidFill>
              <a:schemeClr val="accent6"/>
            </a:solidFill>
          </a:ln>
        </p:spPr>
        <p:txBody>
          <a:bodyPr wrap="square" rtlCol="0">
            <a:spAutoFit/>
          </a:bodyPr>
          <a:lstStyle/>
          <a:p>
            <a:r>
              <a:rPr lang="nl-BE" sz="900" dirty="0"/>
              <a:t>Een periodiek moment (bvb 2 maanden) om</a:t>
            </a:r>
          </a:p>
          <a:p>
            <a:pPr marL="285750" indent="-285750">
              <a:buFontTx/>
              <a:buChar char="-"/>
            </a:pPr>
            <a:r>
              <a:rPr lang="nl-BE" sz="900" dirty="0"/>
              <a:t>Gerealiseerde doelen af te vinken en van het teambord te halen</a:t>
            </a:r>
          </a:p>
          <a:p>
            <a:pPr marL="285750" indent="-285750">
              <a:buFontTx/>
              <a:buChar char="-"/>
            </a:pPr>
            <a:r>
              <a:rPr lang="nl-BE" sz="900" dirty="0"/>
              <a:t>Andere doelen te definiëren en/of bestaande doelen te prioritiseren en selecteren</a:t>
            </a:r>
          </a:p>
          <a:p>
            <a:pPr marL="285750" indent="-285750">
              <a:buFontTx/>
              <a:buChar char="-"/>
            </a:pPr>
            <a:r>
              <a:rPr lang="nl-BE" sz="900" dirty="0"/>
              <a:t>De werking van het proces te bespreken</a:t>
            </a:r>
          </a:p>
          <a:p>
            <a:pPr marL="285750" indent="-285750">
              <a:buFontTx/>
              <a:buChar char="-"/>
            </a:pPr>
            <a:r>
              <a:rPr lang="nl-BE" sz="900" dirty="0"/>
              <a:t>En waarom niet, aan team intervisie te doen (ook andere elementen van het charter)</a:t>
            </a:r>
          </a:p>
        </p:txBody>
      </p:sp>
      <p:sp>
        <p:nvSpPr>
          <p:cNvPr id="9" name="Freeform 8"/>
          <p:cNvSpPr/>
          <p:nvPr/>
        </p:nvSpPr>
        <p:spPr>
          <a:xfrm>
            <a:off x="1616364" y="3722255"/>
            <a:ext cx="4202545" cy="734872"/>
          </a:xfrm>
          <a:custGeom>
            <a:avLst/>
            <a:gdLst>
              <a:gd name="connsiteX0" fmla="*/ 3768436 w 3791691"/>
              <a:gd name="connsiteY0" fmla="*/ 0 h 969818"/>
              <a:gd name="connsiteX1" fmla="*/ 3334327 w 3791691"/>
              <a:gd name="connsiteY1" fmla="*/ 434109 h 969818"/>
              <a:gd name="connsiteX2" fmla="*/ 655781 w 3791691"/>
              <a:gd name="connsiteY2" fmla="*/ 424873 h 969818"/>
              <a:gd name="connsiteX3" fmla="*/ 0 w 3791691"/>
              <a:gd name="connsiteY3" fmla="*/ 969818 h 969818"/>
            </a:gdLst>
            <a:ahLst/>
            <a:cxnLst>
              <a:cxn ang="0">
                <a:pos x="connsiteX0" y="connsiteY0"/>
              </a:cxn>
              <a:cxn ang="0">
                <a:pos x="connsiteX1" y="connsiteY1"/>
              </a:cxn>
              <a:cxn ang="0">
                <a:pos x="connsiteX2" y="connsiteY2"/>
              </a:cxn>
              <a:cxn ang="0">
                <a:pos x="connsiteX3" y="connsiteY3"/>
              </a:cxn>
            </a:cxnLst>
            <a:rect l="l" t="t" r="r" b="b"/>
            <a:pathLst>
              <a:path w="3791691" h="969818">
                <a:moveTo>
                  <a:pt x="3768436" y="0"/>
                </a:moveTo>
                <a:cubicBezTo>
                  <a:pt x="3810769" y="181648"/>
                  <a:pt x="3853103" y="363297"/>
                  <a:pt x="3334327" y="434109"/>
                </a:cubicBezTo>
                <a:cubicBezTo>
                  <a:pt x="2815551" y="504921"/>
                  <a:pt x="1211502" y="335588"/>
                  <a:pt x="655781" y="424873"/>
                </a:cubicBezTo>
                <a:cubicBezTo>
                  <a:pt x="100060" y="514158"/>
                  <a:pt x="50030" y="741988"/>
                  <a:pt x="0" y="969818"/>
                </a:cubicBezTo>
              </a:path>
            </a:pathLst>
          </a:custGeom>
          <a:noFill/>
          <a:ln w="28575">
            <a:solidFill>
              <a:schemeClr val="accent6"/>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l-BE"/>
          </a:p>
        </p:txBody>
      </p:sp>
      <p:sp>
        <p:nvSpPr>
          <p:cNvPr id="10" name="TextBox 9"/>
          <p:cNvSpPr txBox="1"/>
          <p:nvPr/>
        </p:nvSpPr>
        <p:spPr>
          <a:xfrm>
            <a:off x="1117600" y="1389917"/>
            <a:ext cx="3643241" cy="369332"/>
          </a:xfrm>
          <a:prstGeom prst="rect">
            <a:avLst/>
          </a:prstGeom>
          <a:noFill/>
        </p:spPr>
        <p:txBody>
          <a:bodyPr wrap="none" rtlCol="0">
            <a:spAutoFit/>
          </a:bodyPr>
          <a:lstStyle/>
          <a:p>
            <a:r>
              <a:rPr lang="nl-BE" dirty="0"/>
              <a:t>Korte en frequente teambord sessies</a:t>
            </a:r>
          </a:p>
        </p:txBody>
      </p:sp>
      <p:sp>
        <p:nvSpPr>
          <p:cNvPr id="11" name="Freeform 10"/>
          <p:cNvSpPr/>
          <p:nvPr/>
        </p:nvSpPr>
        <p:spPr>
          <a:xfrm>
            <a:off x="2267992" y="1759249"/>
            <a:ext cx="931944" cy="1182409"/>
          </a:xfrm>
          <a:custGeom>
            <a:avLst/>
            <a:gdLst>
              <a:gd name="connsiteX0" fmla="*/ 91434 w 479361"/>
              <a:gd name="connsiteY0" fmla="*/ 609600 h 609600"/>
              <a:gd name="connsiteX1" fmla="*/ 26780 w 479361"/>
              <a:gd name="connsiteY1" fmla="*/ 267855 h 609600"/>
              <a:gd name="connsiteX2" fmla="*/ 479361 w 479361"/>
              <a:gd name="connsiteY2" fmla="*/ 0 h 609600"/>
            </a:gdLst>
            <a:ahLst/>
            <a:cxnLst>
              <a:cxn ang="0">
                <a:pos x="connsiteX0" y="connsiteY0"/>
              </a:cxn>
              <a:cxn ang="0">
                <a:pos x="connsiteX1" y="connsiteY1"/>
              </a:cxn>
              <a:cxn ang="0">
                <a:pos x="connsiteX2" y="connsiteY2"/>
              </a:cxn>
            </a:cxnLst>
            <a:rect l="l" t="t" r="r" b="b"/>
            <a:pathLst>
              <a:path w="479361" h="609600">
                <a:moveTo>
                  <a:pt x="91434" y="609600"/>
                </a:moveTo>
                <a:cubicBezTo>
                  <a:pt x="26780" y="489527"/>
                  <a:pt x="-37874" y="369455"/>
                  <a:pt x="26780" y="267855"/>
                </a:cubicBezTo>
                <a:cubicBezTo>
                  <a:pt x="91434" y="166255"/>
                  <a:pt x="285397" y="83127"/>
                  <a:pt x="479361" y="0"/>
                </a:cubicBezTo>
              </a:path>
            </a:pathLst>
          </a:custGeom>
          <a:noFill/>
          <a:ln w="28575"/>
        </p:spPr>
        <p:style>
          <a:lnRef idx="1">
            <a:schemeClr val="accent1"/>
          </a:lnRef>
          <a:fillRef idx="3">
            <a:schemeClr val="accent1"/>
          </a:fillRef>
          <a:effectRef idx="2">
            <a:schemeClr val="accent1"/>
          </a:effectRef>
          <a:fontRef idx="minor">
            <a:schemeClr val="lt1"/>
          </a:fontRef>
        </p:style>
        <p:txBody>
          <a:bodyPr rtlCol="0" anchor="ctr"/>
          <a:lstStyle/>
          <a:p>
            <a:pPr algn="ctr"/>
            <a:endParaRPr lang="nl-BE"/>
          </a:p>
        </p:txBody>
      </p:sp>
      <p:sp>
        <p:nvSpPr>
          <p:cNvPr id="12" name="TextBox 11"/>
          <p:cNvSpPr txBox="1"/>
          <p:nvPr/>
        </p:nvSpPr>
        <p:spPr>
          <a:xfrm>
            <a:off x="4288926" y="1941812"/>
            <a:ext cx="4528547" cy="646331"/>
          </a:xfrm>
          <a:prstGeom prst="rect">
            <a:avLst/>
          </a:prstGeom>
          <a:noFill/>
        </p:spPr>
        <p:txBody>
          <a:bodyPr wrap="none" rtlCol="0">
            <a:spAutoFit/>
          </a:bodyPr>
          <a:lstStyle/>
          <a:p>
            <a:r>
              <a:rPr lang="nl-BE" dirty="0"/>
              <a:t>Iets langere maar minder frequente</a:t>
            </a:r>
          </a:p>
          <a:p>
            <a:r>
              <a:rPr lang="nl-BE" dirty="0"/>
              <a:t>sessies rond ambities, doelen en teamwerking</a:t>
            </a:r>
          </a:p>
        </p:txBody>
      </p:sp>
      <p:sp>
        <p:nvSpPr>
          <p:cNvPr id="13" name="Freeform 12"/>
          <p:cNvSpPr/>
          <p:nvPr/>
        </p:nvSpPr>
        <p:spPr>
          <a:xfrm>
            <a:off x="6077527" y="2530764"/>
            <a:ext cx="399535" cy="397163"/>
          </a:xfrm>
          <a:custGeom>
            <a:avLst/>
            <a:gdLst>
              <a:gd name="connsiteX0" fmla="*/ 0 w 399535"/>
              <a:gd name="connsiteY0" fmla="*/ 397163 h 397163"/>
              <a:gd name="connsiteX1" fmla="*/ 397164 w 399535"/>
              <a:gd name="connsiteY1" fmla="*/ 129309 h 397163"/>
              <a:gd name="connsiteX2" fmla="*/ 175491 w 399535"/>
              <a:gd name="connsiteY2" fmla="*/ 0 h 397163"/>
            </a:gdLst>
            <a:ahLst/>
            <a:cxnLst>
              <a:cxn ang="0">
                <a:pos x="connsiteX0" y="connsiteY0"/>
              </a:cxn>
              <a:cxn ang="0">
                <a:pos x="connsiteX1" y="connsiteY1"/>
              </a:cxn>
              <a:cxn ang="0">
                <a:pos x="connsiteX2" y="connsiteY2"/>
              </a:cxn>
            </a:cxnLst>
            <a:rect l="l" t="t" r="r" b="b"/>
            <a:pathLst>
              <a:path w="399535" h="397163">
                <a:moveTo>
                  <a:pt x="0" y="397163"/>
                </a:moveTo>
                <a:cubicBezTo>
                  <a:pt x="183958" y="296333"/>
                  <a:pt x="367916" y="195503"/>
                  <a:pt x="397164" y="129309"/>
                </a:cubicBezTo>
                <a:cubicBezTo>
                  <a:pt x="426412" y="63115"/>
                  <a:pt x="175491" y="0"/>
                  <a:pt x="175491" y="0"/>
                </a:cubicBezTo>
              </a:path>
            </a:pathLst>
          </a:custGeom>
          <a:noFill/>
          <a:ln w="28575">
            <a:solidFill>
              <a:schemeClr val="accent6"/>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l-BE"/>
          </a:p>
        </p:txBody>
      </p:sp>
      <p:sp>
        <p:nvSpPr>
          <p:cNvPr id="14" name="TextBox 13"/>
          <p:cNvSpPr txBox="1"/>
          <p:nvPr/>
        </p:nvSpPr>
        <p:spPr>
          <a:xfrm>
            <a:off x="3876018" y="5381423"/>
            <a:ext cx="5092491" cy="1384995"/>
          </a:xfrm>
          <a:prstGeom prst="rect">
            <a:avLst/>
          </a:prstGeom>
          <a:noFill/>
          <a:ln w="28575">
            <a:solidFill>
              <a:srgbClr val="92D050"/>
            </a:solidFill>
          </a:ln>
        </p:spPr>
        <p:txBody>
          <a:bodyPr wrap="square" rtlCol="0">
            <a:spAutoFit/>
          </a:bodyPr>
          <a:lstStyle/>
          <a:p>
            <a:r>
              <a:rPr lang="nl-BE" sz="1400" dirty="0"/>
              <a:t>Een semestrieel moment</a:t>
            </a:r>
          </a:p>
          <a:p>
            <a:pPr marL="285750" indent="-285750">
              <a:buFontTx/>
              <a:buChar char="-"/>
            </a:pPr>
            <a:r>
              <a:rPr lang="nl-BE" sz="1400" dirty="0"/>
              <a:t>Gerealiseerde schooldoelen op te volgen en teamcontributies daarin te waarderen</a:t>
            </a:r>
          </a:p>
          <a:p>
            <a:pPr marL="285750" indent="-285750">
              <a:buFontTx/>
              <a:buChar char="-"/>
            </a:pPr>
            <a:r>
              <a:rPr lang="nl-BE" sz="1400" dirty="0"/>
              <a:t>Andere doelen te definiëren en/of bestaande doelen te prioritiseren en selecteren</a:t>
            </a:r>
          </a:p>
          <a:p>
            <a:pPr marL="285750" indent="-285750">
              <a:buFontTx/>
              <a:buChar char="-"/>
            </a:pPr>
            <a:r>
              <a:rPr lang="nl-BE" sz="1400" dirty="0"/>
              <a:t>De werking van het proces te bespreken</a:t>
            </a:r>
          </a:p>
        </p:txBody>
      </p:sp>
      <p:sp>
        <p:nvSpPr>
          <p:cNvPr id="3" name="Freeform 2"/>
          <p:cNvSpPr/>
          <p:nvPr/>
        </p:nvSpPr>
        <p:spPr>
          <a:xfrm>
            <a:off x="6932055" y="3722255"/>
            <a:ext cx="800686" cy="1659168"/>
          </a:xfrm>
          <a:custGeom>
            <a:avLst/>
            <a:gdLst>
              <a:gd name="connsiteX0" fmla="*/ 667108 w 800686"/>
              <a:gd name="connsiteY0" fmla="*/ 0 h 1939636"/>
              <a:gd name="connsiteX1" fmla="*/ 242235 w 800686"/>
              <a:gd name="connsiteY1" fmla="*/ 350981 h 1939636"/>
              <a:gd name="connsiteX2" fmla="*/ 796417 w 800686"/>
              <a:gd name="connsiteY2" fmla="*/ 674254 h 1939636"/>
              <a:gd name="connsiteX3" fmla="*/ 473144 w 800686"/>
              <a:gd name="connsiteY3" fmla="*/ 1283854 h 1939636"/>
              <a:gd name="connsiteX4" fmla="*/ 11326 w 800686"/>
              <a:gd name="connsiteY4" fmla="*/ 1560945 h 1939636"/>
              <a:gd name="connsiteX5" fmla="*/ 186817 w 800686"/>
              <a:gd name="connsiteY5" fmla="*/ 1939636 h 19396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00686" h="1939636">
                <a:moveTo>
                  <a:pt x="667108" y="0"/>
                </a:moveTo>
                <a:cubicBezTo>
                  <a:pt x="443896" y="119302"/>
                  <a:pt x="220684" y="238605"/>
                  <a:pt x="242235" y="350981"/>
                </a:cubicBezTo>
                <a:cubicBezTo>
                  <a:pt x="263786" y="463357"/>
                  <a:pt x="757932" y="518775"/>
                  <a:pt x="796417" y="674254"/>
                </a:cubicBezTo>
                <a:cubicBezTo>
                  <a:pt x="834902" y="829733"/>
                  <a:pt x="603993" y="1136072"/>
                  <a:pt x="473144" y="1283854"/>
                </a:cubicBezTo>
                <a:cubicBezTo>
                  <a:pt x="342295" y="1431636"/>
                  <a:pt x="59047" y="1451648"/>
                  <a:pt x="11326" y="1560945"/>
                </a:cubicBezTo>
                <a:cubicBezTo>
                  <a:pt x="-36395" y="1670242"/>
                  <a:pt x="75211" y="1804939"/>
                  <a:pt x="186817" y="1939636"/>
                </a:cubicBezTo>
              </a:path>
            </a:pathLst>
          </a:custGeom>
          <a:noFill/>
          <a:ln w="57150">
            <a:solidFill>
              <a:srgbClr val="92D05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l-BE"/>
          </a:p>
        </p:txBody>
      </p:sp>
    </p:spTree>
    <p:extLst>
      <p:ext uri="{BB962C8B-B14F-4D97-AF65-F5344CB8AC3E}">
        <p14:creationId xmlns:p14="http://schemas.microsoft.com/office/powerpoint/2010/main" val="304929969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9331019C-3939-5F43-B75D-CFD4E736BA37}" type="slidenum">
              <a:rPr lang="nl-NL" smtClean="0"/>
              <a:pPr/>
              <a:t>48</a:t>
            </a:fld>
            <a:endParaRPr lang="nl-NL"/>
          </a:p>
        </p:txBody>
      </p:sp>
      <p:sp>
        <p:nvSpPr>
          <p:cNvPr id="5" name="Rectangle 4"/>
          <p:cNvSpPr/>
          <p:nvPr/>
        </p:nvSpPr>
        <p:spPr>
          <a:xfrm>
            <a:off x="0" y="3156397"/>
            <a:ext cx="9144000" cy="923330"/>
          </a:xfrm>
          <a:prstGeom prst="rect">
            <a:avLst/>
          </a:prstGeom>
        </p:spPr>
        <p:txBody>
          <a:bodyPr wrap="square">
            <a:spAutoFit/>
          </a:bodyPr>
          <a:lstStyle/>
          <a:p>
            <a:pPr algn="ctr" defTabSz="914400"/>
            <a:r>
              <a:rPr lang="nl-BE" sz="5400" dirty="0">
                <a:solidFill>
                  <a:prstClr val="black"/>
                </a:solidFill>
                <a:latin typeface="Bradley Hand ITC" panose="03070402050302030203" pitchFamily="66" charset="0"/>
              </a:rPr>
              <a:t>Succes !</a:t>
            </a:r>
            <a:endParaRPr lang="nl-BE" sz="4800" dirty="0">
              <a:solidFill>
                <a:prstClr val="black"/>
              </a:solidFill>
              <a:latin typeface="Bradley Hand ITC" panose="03070402050302030203" pitchFamily="66" charset="0"/>
            </a:endParaRPr>
          </a:p>
        </p:txBody>
      </p:sp>
    </p:spTree>
    <p:extLst>
      <p:ext uri="{BB962C8B-B14F-4D97-AF65-F5344CB8AC3E}">
        <p14:creationId xmlns:p14="http://schemas.microsoft.com/office/powerpoint/2010/main" val="33510480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nl-BE" dirty="0"/>
              <a:t>Vorm – de onderdelen</a:t>
            </a:r>
          </a:p>
        </p:txBody>
      </p:sp>
      <p:sp>
        <p:nvSpPr>
          <p:cNvPr id="3" name="Content Placeholder 2"/>
          <p:cNvSpPr>
            <a:spLocks noGrp="1"/>
          </p:cNvSpPr>
          <p:nvPr>
            <p:ph idx="1"/>
          </p:nvPr>
        </p:nvSpPr>
        <p:spPr/>
        <p:txBody>
          <a:bodyPr>
            <a:normAutofit/>
          </a:bodyPr>
          <a:lstStyle/>
          <a:p>
            <a:r>
              <a:rPr lang="nl-BE" b="1" dirty="0">
                <a:solidFill>
                  <a:schemeClr val="accent6"/>
                </a:solidFill>
              </a:rPr>
              <a:t>Team Mood</a:t>
            </a:r>
          </a:p>
          <a:p>
            <a:pPr lvl="1"/>
            <a:r>
              <a:rPr lang="nl-BE" dirty="0"/>
              <a:t>Hoe voelen de teamleden zich ?</a:t>
            </a:r>
          </a:p>
          <a:p>
            <a:r>
              <a:rPr lang="nl-BE" b="1" dirty="0">
                <a:solidFill>
                  <a:schemeClr val="accent6"/>
                </a:solidFill>
              </a:rPr>
              <a:t>Parkeerplaats</a:t>
            </a:r>
          </a:p>
          <a:p>
            <a:pPr lvl="1"/>
            <a:r>
              <a:rPr lang="nl-BE" dirty="0"/>
              <a:t>Welke belangrijke topics dienen buiten de teambordsessie te worden besproken en door wie ?</a:t>
            </a:r>
          </a:p>
          <a:p>
            <a:r>
              <a:rPr lang="nl-BE" b="1" dirty="0">
                <a:solidFill>
                  <a:schemeClr val="accent6"/>
                </a:solidFill>
              </a:rPr>
              <a:t>.... (Wat een team nog relevant acht)</a:t>
            </a:r>
          </a:p>
          <a:p>
            <a:pPr lvl="1"/>
            <a:r>
              <a:rPr lang="nl-BE" dirty="0"/>
              <a:t>...</a:t>
            </a:r>
          </a:p>
        </p:txBody>
      </p:sp>
      <p:sp>
        <p:nvSpPr>
          <p:cNvPr id="4" name="Slide Number Placeholder 3"/>
          <p:cNvSpPr>
            <a:spLocks noGrp="1"/>
          </p:cNvSpPr>
          <p:nvPr>
            <p:ph type="sldNum" sz="quarter" idx="4"/>
          </p:nvPr>
        </p:nvSpPr>
        <p:spPr/>
        <p:txBody>
          <a:bodyPr/>
          <a:lstStyle/>
          <a:p>
            <a:fld id="{9331019C-3939-5F43-B75D-CFD4E736BA37}" type="slidenum">
              <a:rPr lang="nl-NL" smtClean="0"/>
              <a:pPr/>
              <a:t>5</a:t>
            </a:fld>
            <a:endParaRPr lang="nl-NL"/>
          </a:p>
        </p:txBody>
      </p:sp>
    </p:spTree>
    <p:extLst>
      <p:ext uri="{BB962C8B-B14F-4D97-AF65-F5344CB8AC3E}">
        <p14:creationId xmlns:p14="http://schemas.microsoft.com/office/powerpoint/2010/main" val="12040879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6"/>
          <p:cNvGraphicFramePr>
            <a:graphicFrameLocks noGrp="1"/>
          </p:cNvGraphicFramePr>
          <p:nvPr>
            <p:ph idx="4294967295"/>
            <p:extLst>
              <p:ext uri="{D42A27DB-BD31-4B8C-83A1-F6EECF244321}">
                <p14:modId xmlns:p14="http://schemas.microsoft.com/office/powerpoint/2010/main" val="3224439673"/>
              </p:ext>
            </p:extLst>
          </p:nvPr>
        </p:nvGraphicFramePr>
        <p:xfrm>
          <a:off x="0" y="0"/>
          <a:ext cx="9238983" cy="6858003"/>
        </p:xfrm>
        <a:graphic>
          <a:graphicData uri="http://schemas.openxmlformats.org/drawingml/2006/table">
            <a:tbl>
              <a:tblPr firstRow="1" bandRow="1">
                <a:tableStyleId>{5940675A-B579-460E-94D1-54222C63F5DA}</a:tableStyleId>
              </a:tblPr>
              <a:tblGrid>
                <a:gridCol w="1874982">
                  <a:extLst>
                    <a:ext uri="{9D8B030D-6E8A-4147-A177-3AD203B41FA5}">
                      <a16:colId xmlns:a16="http://schemas.microsoft.com/office/drawing/2014/main" val="20000"/>
                    </a:ext>
                  </a:extLst>
                </a:gridCol>
                <a:gridCol w="955274">
                  <a:extLst>
                    <a:ext uri="{9D8B030D-6E8A-4147-A177-3AD203B41FA5}">
                      <a16:colId xmlns:a16="http://schemas.microsoft.com/office/drawing/2014/main" val="20001"/>
                    </a:ext>
                  </a:extLst>
                </a:gridCol>
                <a:gridCol w="1289162">
                  <a:extLst>
                    <a:ext uri="{9D8B030D-6E8A-4147-A177-3AD203B41FA5}">
                      <a16:colId xmlns:a16="http://schemas.microsoft.com/office/drawing/2014/main" val="20002"/>
                    </a:ext>
                  </a:extLst>
                </a:gridCol>
                <a:gridCol w="1234440">
                  <a:extLst>
                    <a:ext uri="{9D8B030D-6E8A-4147-A177-3AD203B41FA5}">
                      <a16:colId xmlns:a16="http://schemas.microsoft.com/office/drawing/2014/main" val="20003"/>
                    </a:ext>
                  </a:extLst>
                </a:gridCol>
                <a:gridCol w="1009766">
                  <a:extLst>
                    <a:ext uri="{9D8B030D-6E8A-4147-A177-3AD203B41FA5}">
                      <a16:colId xmlns:a16="http://schemas.microsoft.com/office/drawing/2014/main" val="20004"/>
                    </a:ext>
                  </a:extLst>
                </a:gridCol>
                <a:gridCol w="1009766">
                  <a:extLst>
                    <a:ext uri="{9D8B030D-6E8A-4147-A177-3AD203B41FA5}">
                      <a16:colId xmlns:a16="http://schemas.microsoft.com/office/drawing/2014/main" val="20005"/>
                    </a:ext>
                  </a:extLst>
                </a:gridCol>
                <a:gridCol w="603443">
                  <a:extLst>
                    <a:ext uri="{9D8B030D-6E8A-4147-A177-3AD203B41FA5}">
                      <a16:colId xmlns:a16="http://schemas.microsoft.com/office/drawing/2014/main" val="20006"/>
                    </a:ext>
                  </a:extLst>
                </a:gridCol>
                <a:gridCol w="658707">
                  <a:extLst>
                    <a:ext uri="{9D8B030D-6E8A-4147-A177-3AD203B41FA5}">
                      <a16:colId xmlns:a16="http://schemas.microsoft.com/office/drawing/2014/main" val="20007"/>
                    </a:ext>
                  </a:extLst>
                </a:gridCol>
                <a:gridCol w="603443">
                  <a:extLst>
                    <a:ext uri="{9D8B030D-6E8A-4147-A177-3AD203B41FA5}">
                      <a16:colId xmlns:a16="http://schemas.microsoft.com/office/drawing/2014/main" val="20008"/>
                    </a:ext>
                  </a:extLst>
                </a:gridCol>
              </a:tblGrid>
              <a:tr h="683405">
                <a:tc gridSpan="2">
                  <a:txBody>
                    <a:bodyPr/>
                    <a:lstStyle/>
                    <a:p>
                      <a:r>
                        <a:rPr lang="nl-BE" sz="1400" dirty="0"/>
                        <a:t>TEAM </a:t>
                      </a:r>
                      <a:r>
                        <a:rPr lang="nl-BE" sz="1400" baseline="0" dirty="0"/>
                        <a:t>BORD</a:t>
                      </a:r>
                    </a:p>
                    <a:p>
                      <a:r>
                        <a:rPr lang="nl-BE" sz="1400" baseline="0" dirty="0"/>
                        <a:t>TEAM XXXXXX</a:t>
                      </a:r>
                      <a:endParaRPr lang="nl-BE" sz="1400" dirty="0"/>
                    </a:p>
                  </a:txBody>
                  <a:tcPr>
                    <a:solidFill>
                      <a:srgbClr val="FFFF99"/>
                    </a:solidFill>
                  </a:tcPr>
                </a:tc>
                <a:tc hMerge="1">
                  <a:txBody>
                    <a:bodyPr/>
                    <a:lstStyle/>
                    <a:p>
                      <a:endParaRPr lang="nl-BE"/>
                    </a:p>
                  </a:txBody>
                  <a:tcPr/>
                </a:tc>
                <a:tc gridSpan="4">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nl-BE" sz="1100" b="1" dirty="0"/>
                        <a:t>Team</a:t>
                      </a:r>
                      <a:r>
                        <a:rPr lang="nl-BE" sz="1100" b="1" baseline="0" dirty="0"/>
                        <a:t> opdracht </a:t>
                      </a:r>
                      <a:r>
                        <a:rPr lang="nl-BE" sz="1100" baseline="0" dirty="0"/>
                        <a:t>: Het uitvoeren van de 4 kernopdrachten voor onze community van leerlingen </a:t>
                      </a:r>
                      <a:r>
                        <a:rPr lang="nl-BE" sz="1100" baseline="0" dirty="0">
                          <a:solidFill>
                            <a:srgbClr val="FF0000"/>
                          </a:solidFill>
                        </a:rPr>
                        <a:t>&lt;benoem&gt;</a:t>
                      </a:r>
                      <a:r>
                        <a:rPr lang="nl-BE" sz="1100" baseline="0" dirty="0"/>
                        <a:t> samen met de brede betrokken gemeenschap, binnen de visie van de school.</a:t>
                      </a:r>
                      <a:endParaRPr lang="nl-BE" sz="1100" dirty="0"/>
                    </a:p>
                  </a:txBody>
                  <a:tcPr>
                    <a:solidFill>
                      <a:srgbClr val="FFFF99"/>
                    </a:solidFill>
                  </a:tcPr>
                </a:tc>
                <a:tc hMerge="1">
                  <a:txBody>
                    <a:bodyPr/>
                    <a:lstStyle/>
                    <a:p>
                      <a:endParaRPr lang="nl-BE"/>
                    </a:p>
                  </a:txBody>
                  <a:tcPr/>
                </a:tc>
                <a:tc hMerge="1">
                  <a:txBody>
                    <a:bodyPr/>
                    <a:lstStyle/>
                    <a:p>
                      <a:endParaRPr lang="nl-BE"/>
                    </a:p>
                  </a:txBody>
                  <a:tcPr/>
                </a:tc>
                <a:tc hMerge="1">
                  <a:txBody>
                    <a:bodyPr/>
                    <a:lstStyle/>
                    <a:p>
                      <a:endParaRPr lang="nl-BE"/>
                    </a:p>
                  </a:txBody>
                  <a:tcPr/>
                </a:tc>
                <a:tc gridSpan="3">
                  <a:txBody>
                    <a:bodyPr/>
                    <a:lstStyle/>
                    <a:p>
                      <a:r>
                        <a:rPr lang="nl-BE" sz="1100" kern="1200" baseline="0" dirty="0">
                          <a:solidFill>
                            <a:schemeClr val="tx1"/>
                          </a:solidFill>
                          <a:latin typeface="+mn-lt"/>
                          <a:ea typeface="+mn-ea"/>
                          <a:cs typeface="+mn-cs"/>
                        </a:rPr>
                        <a:t>Laatste update : ../../....</a:t>
                      </a:r>
                    </a:p>
                  </a:txBody>
                  <a:tcPr>
                    <a:solidFill>
                      <a:srgbClr val="FFFF99"/>
                    </a:solidFill>
                  </a:tcPr>
                </a:tc>
                <a:tc hMerge="1">
                  <a:txBody>
                    <a:bodyPr/>
                    <a:lstStyle/>
                    <a:p>
                      <a:endParaRPr lang="nl-BE"/>
                    </a:p>
                  </a:txBody>
                  <a:tcPr/>
                </a:tc>
                <a:tc hMerge="1">
                  <a:txBody>
                    <a:bodyPr/>
                    <a:lstStyle/>
                    <a:p>
                      <a:endParaRPr lang="nl-BE"/>
                    </a:p>
                  </a:txBody>
                  <a:tcPr/>
                </a:tc>
                <a:extLst>
                  <a:ext uri="{0D108BD9-81ED-4DB2-BD59-A6C34878D82A}">
                    <a16:rowId xmlns:a16="http://schemas.microsoft.com/office/drawing/2014/main" val="10000"/>
                  </a:ext>
                </a:extLst>
              </a:tr>
              <a:tr h="262848">
                <a:tc gridSpan="2">
                  <a:txBody>
                    <a:bodyPr/>
                    <a:lstStyle/>
                    <a:p>
                      <a:endParaRPr lang="nl-BE" sz="900" dirty="0"/>
                    </a:p>
                  </a:txBody>
                  <a:tcPr>
                    <a:solidFill>
                      <a:srgbClr val="FFFF99"/>
                    </a:solidFill>
                  </a:tcPr>
                </a:tc>
                <a:tc hMerge="1">
                  <a:txBody>
                    <a:bodyPr/>
                    <a:lstStyle/>
                    <a:p>
                      <a:endParaRPr lang="nl-BE"/>
                    </a:p>
                  </a:txBody>
                  <a:tcPr/>
                </a:tc>
                <a:tc gridSpan="4">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nl-BE" sz="900" b="1" dirty="0"/>
                        <a:t>ACTIES</a:t>
                      </a:r>
                      <a:endParaRPr lang="nl-BE" sz="800" b="1" dirty="0"/>
                    </a:p>
                  </a:txBody>
                  <a:tcPr>
                    <a:solidFill>
                      <a:srgbClr val="FFFF99"/>
                    </a:solidFill>
                  </a:tcPr>
                </a:tc>
                <a:tc hMerge="1">
                  <a:txBody>
                    <a:bodyPr/>
                    <a:lstStyle/>
                    <a:p>
                      <a:endParaRPr lang="nl-BE"/>
                    </a:p>
                  </a:txBody>
                  <a:tcPr/>
                </a:tc>
                <a:tc hMerge="1">
                  <a:txBody>
                    <a:bodyPr/>
                    <a:lstStyle/>
                    <a:p>
                      <a:endParaRPr lang="nl-BE"/>
                    </a:p>
                  </a:txBody>
                  <a:tcPr/>
                </a:tc>
                <a:tc hMerge="1">
                  <a:txBody>
                    <a:bodyPr/>
                    <a:lstStyle/>
                    <a:p>
                      <a:endParaRPr lang="nl-BE"/>
                    </a:p>
                  </a:txBody>
                  <a:tcPr/>
                </a:tc>
                <a:tc gridSpan="3">
                  <a:txBody>
                    <a:bodyPr/>
                    <a:lstStyle/>
                    <a:p>
                      <a:pPr algn="ctr"/>
                      <a:r>
                        <a:rPr lang="nl-BE" sz="900" b="1" baseline="0" dirty="0"/>
                        <a:t>SUCCESSEN </a:t>
                      </a:r>
                      <a:endParaRPr lang="nl-BE" sz="900" b="1" dirty="0"/>
                    </a:p>
                  </a:txBody>
                  <a:tcPr>
                    <a:solidFill>
                      <a:schemeClr val="accent3">
                        <a:lumMod val="60000"/>
                        <a:lumOff val="40000"/>
                      </a:schemeClr>
                    </a:solidFill>
                  </a:tcPr>
                </a:tc>
                <a:tc hMerge="1">
                  <a:txBody>
                    <a:bodyPr/>
                    <a:lstStyle/>
                    <a:p>
                      <a:endParaRPr lang="nl-BE"/>
                    </a:p>
                  </a:txBody>
                  <a:tcPr/>
                </a:tc>
                <a:tc hMerge="1">
                  <a:txBody>
                    <a:bodyPr/>
                    <a:lstStyle/>
                    <a:p>
                      <a:endParaRPr lang="nl-BE"/>
                    </a:p>
                  </a:txBody>
                  <a:tcPr/>
                </a:tc>
                <a:extLst>
                  <a:ext uri="{0D108BD9-81ED-4DB2-BD59-A6C34878D82A}">
                    <a16:rowId xmlns:a16="http://schemas.microsoft.com/office/drawing/2014/main" val="10001"/>
                  </a:ext>
                </a:extLst>
              </a:tr>
              <a:tr h="537363">
                <a:tc>
                  <a:txBody>
                    <a:bodyPr/>
                    <a:lstStyle/>
                    <a:p>
                      <a:endParaRPr lang="nl-BE" sz="800" i="1" dirty="0"/>
                    </a:p>
                  </a:txBody>
                  <a:tcPr>
                    <a:solidFill>
                      <a:schemeClr val="bg1">
                        <a:lumMod val="95000"/>
                      </a:schemeClr>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nl-BE" sz="1000" b="1" i="1" dirty="0"/>
                        <a:t>Meetpunt</a:t>
                      </a:r>
                    </a:p>
                    <a:p>
                      <a:endParaRPr lang="nl-BE" sz="1000" b="1" i="1" kern="1200" dirty="0">
                        <a:solidFill>
                          <a:schemeClr val="tx1"/>
                        </a:solidFill>
                        <a:latin typeface="+mn-lt"/>
                        <a:ea typeface="+mn-ea"/>
                        <a:cs typeface="+mn-cs"/>
                      </a:endParaRPr>
                    </a:p>
                  </a:txBody>
                  <a:tcPr>
                    <a:solidFill>
                      <a:schemeClr val="bg1">
                        <a:lumMod val="75000"/>
                      </a:schemeClr>
                    </a:solidFill>
                  </a:tcPr>
                </a:tc>
                <a:tc>
                  <a:txBody>
                    <a:bodyPr/>
                    <a:lstStyle/>
                    <a:p>
                      <a:r>
                        <a:rPr lang="nl-BE" sz="1000" i="1" dirty="0"/>
                        <a:t>TE STARTEN</a:t>
                      </a:r>
                    </a:p>
                  </a:txBody>
                  <a:tcPr>
                    <a:solidFill>
                      <a:schemeClr val="bg1">
                        <a:lumMod val="95000"/>
                      </a:schemeClr>
                    </a:solidFill>
                  </a:tcPr>
                </a:tc>
                <a:tc>
                  <a:txBody>
                    <a:bodyPr/>
                    <a:lstStyle/>
                    <a:p>
                      <a:r>
                        <a:rPr lang="nl-BE" sz="1000" i="1" dirty="0"/>
                        <a:t>BEZIG</a:t>
                      </a:r>
                    </a:p>
                  </a:txBody>
                  <a:tcPr>
                    <a:solidFill>
                      <a:schemeClr val="bg1">
                        <a:lumMod val="95000"/>
                      </a:schemeClr>
                    </a:solidFill>
                  </a:tcPr>
                </a:tc>
                <a:tc>
                  <a:txBody>
                    <a:bodyPr/>
                    <a:lstStyle/>
                    <a:p>
                      <a:r>
                        <a:rPr lang="nl-BE" sz="1000" i="1" dirty="0"/>
                        <a:t>KLAAR</a:t>
                      </a:r>
                    </a:p>
                  </a:txBody>
                  <a:tcPr>
                    <a:solidFill>
                      <a:schemeClr val="bg1">
                        <a:lumMod val="95000"/>
                      </a:schemeClr>
                    </a:solidFill>
                  </a:tcPr>
                </a:tc>
                <a:tc>
                  <a:txBody>
                    <a:bodyPr/>
                    <a:lstStyle/>
                    <a:p>
                      <a:r>
                        <a:rPr lang="nl-BE" sz="1000" i="1" dirty="0"/>
                        <a:t>CONTINU</a:t>
                      </a:r>
                    </a:p>
                  </a:txBody>
                  <a:tcPr>
                    <a:solidFill>
                      <a:schemeClr val="bg1">
                        <a:lumMod val="95000"/>
                      </a:schemeClr>
                    </a:solidFill>
                  </a:tcPr>
                </a:tc>
                <a:tc rowSpan="3" gridSpan="3">
                  <a:txBody>
                    <a:bodyPr/>
                    <a:lstStyle/>
                    <a:p>
                      <a:pPr marL="171450" indent="-171450">
                        <a:buFont typeface="Arial" panose="020B0604020202020204" pitchFamily="34" charset="0"/>
                        <a:buChar char="•"/>
                      </a:pPr>
                      <a:r>
                        <a:rPr lang="nl-BE" sz="800" i="1" dirty="0"/>
                        <a:t>...</a:t>
                      </a:r>
                    </a:p>
                    <a:p>
                      <a:pPr marL="171450" indent="-171450">
                        <a:buFont typeface="Arial" panose="020B0604020202020204" pitchFamily="34" charset="0"/>
                        <a:buChar char="•"/>
                      </a:pPr>
                      <a:r>
                        <a:rPr lang="nl-BE" sz="800" i="1" dirty="0"/>
                        <a:t>...</a:t>
                      </a:r>
                    </a:p>
                    <a:p>
                      <a:pPr marL="171450" indent="-171450">
                        <a:buFont typeface="Arial" panose="020B0604020202020204" pitchFamily="34" charset="0"/>
                        <a:buChar char="•"/>
                      </a:pPr>
                      <a:r>
                        <a:rPr lang="nl-BE" sz="800" i="1" dirty="0"/>
                        <a:t>...</a:t>
                      </a:r>
                    </a:p>
                    <a:p>
                      <a:pPr marL="171450" indent="-171450">
                        <a:buFont typeface="Arial" panose="020B0604020202020204" pitchFamily="34" charset="0"/>
                        <a:buChar char="•"/>
                      </a:pPr>
                      <a:r>
                        <a:rPr lang="nl-BE" sz="800" i="1" dirty="0"/>
                        <a:t>...</a:t>
                      </a:r>
                    </a:p>
                    <a:p>
                      <a:pPr marL="171450" indent="-171450">
                        <a:buFont typeface="Arial" panose="020B0604020202020204" pitchFamily="34" charset="0"/>
                        <a:buChar char="•"/>
                      </a:pPr>
                      <a:r>
                        <a:rPr lang="nl-BE" sz="800" i="1" dirty="0"/>
                        <a:t>...</a:t>
                      </a:r>
                    </a:p>
                  </a:txBody>
                  <a:tcPr>
                    <a:solidFill>
                      <a:schemeClr val="accent3">
                        <a:lumMod val="40000"/>
                        <a:lumOff val="60000"/>
                      </a:schemeClr>
                    </a:solidFill>
                  </a:tcPr>
                </a:tc>
                <a:tc rowSpan="3" hMerge="1">
                  <a:txBody>
                    <a:bodyPr/>
                    <a:lstStyle/>
                    <a:p>
                      <a:endParaRPr lang="nl-BE"/>
                    </a:p>
                  </a:txBody>
                  <a:tcPr/>
                </a:tc>
                <a:tc rowSpan="3" hMerge="1">
                  <a:txBody>
                    <a:bodyPr/>
                    <a:lstStyle/>
                    <a:p>
                      <a:endParaRPr lang="nl-BE"/>
                    </a:p>
                  </a:txBody>
                  <a:tcPr/>
                </a:tc>
                <a:extLst>
                  <a:ext uri="{0D108BD9-81ED-4DB2-BD59-A6C34878D82A}">
                    <a16:rowId xmlns:a16="http://schemas.microsoft.com/office/drawing/2014/main" val="10002"/>
                  </a:ext>
                </a:extLst>
              </a:tr>
              <a:tr h="347139">
                <a:tc gridSpan="6">
                  <a:txBody>
                    <a:bodyPr/>
                    <a:lstStyle/>
                    <a:p>
                      <a:r>
                        <a:rPr lang="nl-BE" sz="1100" i="1" dirty="0"/>
                        <a:t>Acties mbt prioritaire leerlinggerichte</a:t>
                      </a:r>
                      <a:r>
                        <a:rPr lang="nl-BE" sz="1100" i="1" baseline="0" dirty="0"/>
                        <a:t> doelen</a:t>
                      </a:r>
                      <a:endParaRPr lang="nl-BE" sz="1100" i="1" dirty="0"/>
                    </a:p>
                  </a:txBody>
                  <a:tcPr>
                    <a:solidFill>
                      <a:schemeClr val="accent5">
                        <a:lumMod val="40000"/>
                        <a:lumOff val="60000"/>
                      </a:schemeClr>
                    </a:solidFill>
                  </a:tcPr>
                </a:tc>
                <a:tc hMerge="1">
                  <a:txBody>
                    <a:bodyPr/>
                    <a:lstStyle/>
                    <a:p>
                      <a:endParaRPr lang="nl-BE"/>
                    </a:p>
                  </a:txBody>
                  <a:tcPr/>
                </a:tc>
                <a:tc hMerge="1">
                  <a:txBody>
                    <a:bodyPr/>
                    <a:lstStyle/>
                    <a:p>
                      <a:endParaRPr lang="nl-BE" sz="800" i="1" dirty="0"/>
                    </a:p>
                  </a:txBody>
                  <a:tcPr>
                    <a:solidFill>
                      <a:schemeClr val="bg1">
                        <a:lumMod val="95000"/>
                      </a:schemeClr>
                    </a:solidFill>
                  </a:tcPr>
                </a:tc>
                <a:tc hMerge="1">
                  <a:txBody>
                    <a:bodyPr/>
                    <a:lstStyle/>
                    <a:p>
                      <a:endParaRPr lang="nl-BE"/>
                    </a:p>
                  </a:txBody>
                  <a:tcPr/>
                </a:tc>
                <a:tc hMerge="1">
                  <a:txBody>
                    <a:bodyPr/>
                    <a:lstStyle/>
                    <a:p>
                      <a:endParaRPr lang="nl-BE"/>
                    </a:p>
                  </a:txBody>
                  <a:tcPr/>
                </a:tc>
                <a:tc hMerge="1">
                  <a:txBody>
                    <a:bodyPr/>
                    <a:lstStyle/>
                    <a:p>
                      <a:endParaRPr lang="nl-BE"/>
                    </a:p>
                  </a:txBody>
                  <a:tcPr/>
                </a:tc>
                <a:tc gridSpan="3" vMerge="1">
                  <a:txBody>
                    <a:bodyPr/>
                    <a:lstStyle/>
                    <a:p>
                      <a:endParaRPr lang="nl-BE" sz="800" i="1" dirty="0"/>
                    </a:p>
                  </a:txBody>
                  <a:tcPr>
                    <a:solidFill>
                      <a:schemeClr val="bg1">
                        <a:lumMod val="95000"/>
                      </a:schemeClr>
                    </a:solidFill>
                  </a:tcPr>
                </a:tc>
                <a:tc hMerge="1" vMerge="1">
                  <a:txBody>
                    <a:bodyPr/>
                    <a:lstStyle/>
                    <a:p>
                      <a:endParaRPr lang="nl-BE"/>
                    </a:p>
                  </a:txBody>
                  <a:tcPr/>
                </a:tc>
                <a:tc hMerge="1" vMerge="1">
                  <a:txBody>
                    <a:bodyPr/>
                    <a:lstStyle/>
                    <a:p>
                      <a:endParaRPr lang="nl-BE"/>
                    </a:p>
                  </a:txBody>
                  <a:tcPr/>
                </a:tc>
                <a:extLst>
                  <a:ext uri="{0D108BD9-81ED-4DB2-BD59-A6C34878D82A}">
                    <a16:rowId xmlns:a16="http://schemas.microsoft.com/office/drawing/2014/main" val="10003"/>
                  </a:ext>
                </a:extLst>
              </a:tr>
              <a:tr h="458907">
                <a:tc>
                  <a:txBody>
                    <a:bodyPr/>
                    <a:lstStyle/>
                    <a:p>
                      <a:endParaRPr lang="nl-BE" sz="900" dirty="0"/>
                    </a:p>
                  </a:txBody>
                  <a:tcPr anchor="ctr"/>
                </a:tc>
                <a:tc>
                  <a:txBody>
                    <a:bodyPr/>
                    <a:lstStyle/>
                    <a:p>
                      <a:endParaRPr lang="nl-BE" dirty="0"/>
                    </a:p>
                  </a:txBody>
                  <a:tcPr anchor="ctr">
                    <a:solidFill>
                      <a:schemeClr val="bg1">
                        <a:lumMod val="75000"/>
                      </a:schemeClr>
                    </a:solidFill>
                  </a:tcPr>
                </a:tc>
                <a:tc>
                  <a:txBody>
                    <a:bodyPr/>
                    <a:lstStyle/>
                    <a:p>
                      <a:endParaRPr lang="nl-BE" sz="900" dirty="0"/>
                    </a:p>
                  </a:txBody>
                  <a:tcPr/>
                </a:tc>
                <a:tc>
                  <a:txBody>
                    <a:bodyPr/>
                    <a:lstStyle/>
                    <a:p>
                      <a:endParaRPr lang="nl-BE"/>
                    </a:p>
                  </a:txBody>
                  <a:tcPr/>
                </a:tc>
                <a:tc>
                  <a:txBody>
                    <a:bodyPr/>
                    <a:lstStyle/>
                    <a:p>
                      <a:endParaRPr lang="nl-BE" dirty="0"/>
                    </a:p>
                  </a:txBody>
                  <a:tcPr/>
                </a:tc>
                <a:tc>
                  <a:txBody>
                    <a:bodyPr/>
                    <a:lstStyle/>
                    <a:p>
                      <a:endParaRPr lang="nl-BE" dirty="0"/>
                    </a:p>
                  </a:txBody>
                  <a:tcPr/>
                </a:tc>
                <a:tc gridSpan="3" vMerge="1">
                  <a:txBody>
                    <a:bodyPr/>
                    <a:lstStyle/>
                    <a:p>
                      <a:endParaRPr lang="nl-BE" sz="900" dirty="0"/>
                    </a:p>
                  </a:txBody>
                  <a:tcPr/>
                </a:tc>
                <a:tc hMerge="1" vMerge="1">
                  <a:txBody>
                    <a:bodyPr/>
                    <a:lstStyle/>
                    <a:p>
                      <a:endParaRPr lang="nl-BE"/>
                    </a:p>
                  </a:txBody>
                  <a:tcPr/>
                </a:tc>
                <a:tc hMerge="1" vMerge="1">
                  <a:txBody>
                    <a:bodyPr/>
                    <a:lstStyle/>
                    <a:p>
                      <a:endParaRPr lang="nl-BE"/>
                    </a:p>
                  </a:txBody>
                  <a:tcPr/>
                </a:tc>
                <a:extLst>
                  <a:ext uri="{0D108BD9-81ED-4DB2-BD59-A6C34878D82A}">
                    <a16:rowId xmlns:a16="http://schemas.microsoft.com/office/drawing/2014/main" val="10004"/>
                  </a:ext>
                </a:extLst>
              </a:tr>
              <a:tr h="370716">
                <a:tc>
                  <a:txBody>
                    <a:bodyPr/>
                    <a:lstStyle/>
                    <a:p>
                      <a:endParaRPr lang="nl-BE" sz="900" dirty="0"/>
                    </a:p>
                  </a:txBody>
                  <a:tcPr anchor="ctr"/>
                </a:tc>
                <a:tc>
                  <a:txBody>
                    <a:bodyPr/>
                    <a:lstStyle/>
                    <a:p>
                      <a:endParaRPr lang="nl-BE" dirty="0"/>
                    </a:p>
                  </a:txBody>
                  <a:tcPr anchor="ctr">
                    <a:solidFill>
                      <a:schemeClr val="bg1">
                        <a:lumMod val="75000"/>
                      </a:schemeClr>
                    </a:solidFill>
                  </a:tcPr>
                </a:tc>
                <a:tc>
                  <a:txBody>
                    <a:bodyPr/>
                    <a:lstStyle/>
                    <a:p>
                      <a:endParaRPr lang="nl-BE" sz="900" dirty="0"/>
                    </a:p>
                  </a:txBody>
                  <a:tcPr/>
                </a:tc>
                <a:tc>
                  <a:txBody>
                    <a:bodyPr/>
                    <a:lstStyle/>
                    <a:p>
                      <a:endParaRPr lang="nl-BE"/>
                    </a:p>
                  </a:txBody>
                  <a:tcPr/>
                </a:tc>
                <a:tc>
                  <a:txBody>
                    <a:bodyPr/>
                    <a:lstStyle/>
                    <a:p>
                      <a:endParaRPr lang="nl-BE" dirty="0"/>
                    </a:p>
                  </a:txBody>
                  <a:tcPr/>
                </a:tc>
                <a:tc>
                  <a:txBody>
                    <a:bodyPr/>
                    <a:lstStyle/>
                    <a:p>
                      <a:endParaRPr lang="nl-BE" dirty="0"/>
                    </a:p>
                  </a:txBody>
                  <a:tcPr/>
                </a:tc>
                <a:tc gridSpan="3">
                  <a:txBody>
                    <a:bodyPr/>
                    <a:lstStyle/>
                    <a:p>
                      <a:pPr algn="ctr"/>
                      <a:r>
                        <a:rPr lang="nl-BE" sz="900" b="1" dirty="0"/>
                        <a:t>BELANGRIJKE DATA </a:t>
                      </a:r>
                    </a:p>
                    <a:p>
                      <a:pPr algn="ctr"/>
                      <a:r>
                        <a:rPr lang="nl-BE" sz="900" b="1" dirty="0"/>
                        <a:t>(school en/of team)</a:t>
                      </a:r>
                    </a:p>
                  </a:txBody>
                  <a:tcPr>
                    <a:solidFill>
                      <a:schemeClr val="bg1">
                        <a:lumMod val="65000"/>
                      </a:schemeClr>
                    </a:solidFill>
                  </a:tcPr>
                </a:tc>
                <a:tc hMerge="1">
                  <a:txBody>
                    <a:bodyPr/>
                    <a:lstStyle/>
                    <a:p>
                      <a:endParaRPr lang="nl-BE"/>
                    </a:p>
                  </a:txBody>
                  <a:tcPr/>
                </a:tc>
                <a:tc hMerge="1">
                  <a:txBody>
                    <a:bodyPr/>
                    <a:lstStyle/>
                    <a:p>
                      <a:endParaRPr lang="nl-BE"/>
                    </a:p>
                  </a:txBody>
                  <a:tcPr/>
                </a:tc>
                <a:extLst>
                  <a:ext uri="{0D108BD9-81ED-4DB2-BD59-A6C34878D82A}">
                    <a16:rowId xmlns:a16="http://schemas.microsoft.com/office/drawing/2014/main" val="10005"/>
                  </a:ext>
                </a:extLst>
              </a:tr>
              <a:tr h="370716">
                <a:tc>
                  <a:txBody>
                    <a:bodyPr/>
                    <a:lstStyle/>
                    <a:p>
                      <a:endParaRPr lang="nl-BE" sz="900" dirty="0"/>
                    </a:p>
                  </a:txBody>
                  <a:tcPr anchor="ctr"/>
                </a:tc>
                <a:tc>
                  <a:txBody>
                    <a:bodyPr/>
                    <a:lstStyle/>
                    <a:p>
                      <a:endParaRPr lang="nl-BE" dirty="0"/>
                    </a:p>
                  </a:txBody>
                  <a:tcPr anchor="ctr">
                    <a:solidFill>
                      <a:schemeClr val="bg1">
                        <a:lumMod val="75000"/>
                      </a:schemeClr>
                    </a:solidFill>
                  </a:tcPr>
                </a:tc>
                <a:tc>
                  <a:txBody>
                    <a:bodyPr/>
                    <a:lstStyle/>
                    <a:p>
                      <a:endParaRPr lang="nl-BE" sz="900" dirty="0"/>
                    </a:p>
                  </a:txBody>
                  <a:tcPr/>
                </a:tc>
                <a:tc>
                  <a:txBody>
                    <a:bodyPr/>
                    <a:lstStyle/>
                    <a:p>
                      <a:endParaRPr lang="nl-BE"/>
                    </a:p>
                  </a:txBody>
                  <a:tcPr/>
                </a:tc>
                <a:tc>
                  <a:txBody>
                    <a:bodyPr/>
                    <a:lstStyle/>
                    <a:p>
                      <a:endParaRPr lang="nl-BE" dirty="0"/>
                    </a:p>
                  </a:txBody>
                  <a:tcPr/>
                </a:tc>
                <a:tc>
                  <a:txBody>
                    <a:bodyPr/>
                    <a:lstStyle/>
                    <a:p>
                      <a:endParaRPr lang="nl-BE" dirty="0"/>
                    </a:p>
                  </a:txBody>
                  <a:tcPr/>
                </a:tc>
                <a:tc rowSpan="3" gridSpan="3">
                  <a:txBody>
                    <a:bodyPr/>
                    <a:lstStyle/>
                    <a:p>
                      <a:pPr marL="171450" indent="-171450">
                        <a:buFont typeface="Arial" panose="020B0604020202020204" pitchFamily="34" charset="0"/>
                        <a:buChar char="•"/>
                      </a:pPr>
                      <a:r>
                        <a:rPr lang="nl-BE" sz="800" i="1" dirty="0"/>
                        <a:t>...</a:t>
                      </a:r>
                    </a:p>
                    <a:p>
                      <a:pPr marL="171450" indent="-171450">
                        <a:buFont typeface="Arial" panose="020B0604020202020204" pitchFamily="34" charset="0"/>
                        <a:buChar char="•"/>
                      </a:pPr>
                      <a:r>
                        <a:rPr lang="nl-BE" sz="800" i="1" dirty="0"/>
                        <a:t>...</a:t>
                      </a:r>
                    </a:p>
                    <a:p>
                      <a:pPr marL="171450" indent="-171450">
                        <a:buFont typeface="Arial" panose="020B0604020202020204" pitchFamily="34" charset="0"/>
                        <a:buChar char="•"/>
                      </a:pPr>
                      <a:r>
                        <a:rPr lang="nl-BE" sz="800" i="1" dirty="0"/>
                        <a:t>...</a:t>
                      </a:r>
                    </a:p>
                    <a:p>
                      <a:pPr marL="171450" indent="-171450">
                        <a:buFont typeface="Arial" panose="020B0604020202020204" pitchFamily="34" charset="0"/>
                        <a:buChar char="•"/>
                      </a:pPr>
                      <a:r>
                        <a:rPr lang="nl-BE" sz="800" i="1" dirty="0"/>
                        <a:t>...</a:t>
                      </a:r>
                    </a:p>
                  </a:txBody>
                  <a:tcPr>
                    <a:solidFill>
                      <a:schemeClr val="bg1">
                        <a:lumMod val="85000"/>
                      </a:schemeClr>
                    </a:solidFill>
                  </a:tcPr>
                </a:tc>
                <a:tc rowSpan="3" hMerge="1">
                  <a:txBody>
                    <a:bodyPr/>
                    <a:lstStyle/>
                    <a:p>
                      <a:endParaRPr lang="nl-BE"/>
                    </a:p>
                  </a:txBody>
                  <a:tcPr/>
                </a:tc>
                <a:tc rowSpan="3" hMerge="1">
                  <a:txBody>
                    <a:bodyPr/>
                    <a:lstStyle/>
                    <a:p>
                      <a:endParaRPr lang="nl-BE"/>
                    </a:p>
                  </a:txBody>
                  <a:tcPr/>
                </a:tc>
                <a:extLst>
                  <a:ext uri="{0D108BD9-81ED-4DB2-BD59-A6C34878D82A}">
                    <a16:rowId xmlns:a16="http://schemas.microsoft.com/office/drawing/2014/main" val="10006"/>
                  </a:ext>
                </a:extLst>
              </a:tr>
              <a:tr h="366385">
                <a:tc gridSpan="6">
                  <a:txBody>
                    <a:bodyPr/>
                    <a:lstStyle/>
                    <a:p>
                      <a:r>
                        <a:rPr lang="nl-BE" sz="1100" i="1" kern="1200" dirty="0">
                          <a:solidFill>
                            <a:schemeClr val="tx1"/>
                          </a:solidFill>
                          <a:latin typeface="+mn-lt"/>
                          <a:ea typeface="+mn-ea"/>
                          <a:cs typeface="+mn-cs"/>
                        </a:rPr>
                        <a:t>Acties mbt het regelen van dagdagelijks werk</a:t>
                      </a:r>
                    </a:p>
                  </a:txBody>
                  <a:tcPr anchor="ctr">
                    <a:solidFill>
                      <a:srgbClr val="FFFF99"/>
                    </a:solidFill>
                  </a:tcPr>
                </a:tc>
                <a:tc hMerge="1">
                  <a:txBody>
                    <a:bodyPr/>
                    <a:lstStyle/>
                    <a:p>
                      <a:endParaRPr lang="nl-BE"/>
                    </a:p>
                  </a:txBody>
                  <a:tcPr/>
                </a:tc>
                <a:tc hMerge="1">
                  <a:txBody>
                    <a:bodyPr/>
                    <a:lstStyle/>
                    <a:p>
                      <a:endParaRPr lang="nl-BE" sz="900" dirty="0"/>
                    </a:p>
                  </a:txBody>
                  <a:tcPr/>
                </a:tc>
                <a:tc hMerge="1">
                  <a:txBody>
                    <a:bodyPr/>
                    <a:lstStyle/>
                    <a:p>
                      <a:endParaRPr lang="nl-BE"/>
                    </a:p>
                  </a:txBody>
                  <a:tcPr/>
                </a:tc>
                <a:tc hMerge="1">
                  <a:txBody>
                    <a:bodyPr/>
                    <a:lstStyle/>
                    <a:p>
                      <a:endParaRPr lang="nl-BE"/>
                    </a:p>
                  </a:txBody>
                  <a:tcPr/>
                </a:tc>
                <a:tc hMerge="1">
                  <a:txBody>
                    <a:bodyPr/>
                    <a:lstStyle/>
                    <a:p>
                      <a:endParaRPr lang="nl-BE"/>
                    </a:p>
                  </a:txBody>
                  <a:tcPr/>
                </a:tc>
                <a:tc gridSpan="3" vMerge="1">
                  <a:txBody>
                    <a:bodyPr/>
                    <a:lstStyle/>
                    <a:p>
                      <a:pPr marL="171450" indent="-171450">
                        <a:buFont typeface="Arial" panose="020B0604020202020204" pitchFamily="34" charset="0"/>
                        <a:buChar char="•"/>
                      </a:pPr>
                      <a:endParaRPr lang="nl-BE" sz="800" i="1" dirty="0"/>
                    </a:p>
                  </a:txBody>
                  <a:tcPr>
                    <a:solidFill>
                      <a:schemeClr val="bg1">
                        <a:lumMod val="85000"/>
                      </a:schemeClr>
                    </a:solidFill>
                  </a:tcPr>
                </a:tc>
                <a:tc hMerge="1" vMerge="1">
                  <a:txBody>
                    <a:bodyPr/>
                    <a:lstStyle/>
                    <a:p>
                      <a:endParaRPr lang="nl-BE"/>
                    </a:p>
                  </a:txBody>
                  <a:tcPr/>
                </a:tc>
                <a:tc hMerge="1" vMerge="1">
                  <a:txBody>
                    <a:bodyPr/>
                    <a:lstStyle/>
                    <a:p>
                      <a:endParaRPr lang="nl-BE"/>
                    </a:p>
                  </a:txBody>
                  <a:tcPr/>
                </a:tc>
                <a:extLst>
                  <a:ext uri="{0D108BD9-81ED-4DB2-BD59-A6C34878D82A}">
                    <a16:rowId xmlns:a16="http://schemas.microsoft.com/office/drawing/2014/main" val="10007"/>
                  </a:ext>
                </a:extLst>
              </a:tr>
              <a:tr h="370716">
                <a:tc gridSpan="2">
                  <a:txBody>
                    <a:bodyPr/>
                    <a:lstStyle/>
                    <a:p>
                      <a:r>
                        <a:rPr lang="nl-BE" sz="900" dirty="0"/>
                        <a:t>Algemeen</a:t>
                      </a:r>
                    </a:p>
                  </a:txBody>
                  <a:tcPr anchor="ctr"/>
                </a:tc>
                <a:tc hMerge="1">
                  <a:txBody>
                    <a:bodyPr/>
                    <a:lstStyle/>
                    <a:p>
                      <a:endParaRPr lang="nl-BE"/>
                    </a:p>
                  </a:txBody>
                  <a:tcPr/>
                </a:tc>
                <a:tc>
                  <a:txBody>
                    <a:bodyPr/>
                    <a:lstStyle/>
                    <a:p>
                      <a:endParaRPr lang="nl-BE" sz="900" dirty="0"/>
                    </a:p>
                  </a:txBody>
                  <a:tcPr/>
                </a:tc>
                <a:tc>
                  <a:txBody>
                    <a:bodyPr/>
                    <a:lstStyle/>
                    <a:p>
                      <a:endParaRPr lang="nl-BE" dirty="0"/>
                    </a:p>
                  </a:txBody>
                  <a:tcPr/>
                </a:tc>
                <a:tc>
                  <a:txBody>
                    <a:bodyPr/>
                    <a:lstStyle/>
                    <a:p>
                      <a:endParaRPr lang="nl-BE" dirty="0"/>
                    </a:p>
                  </a:txBody>
                  <a:tcPr/>
                </a:tc>
                <a:tc>
                  <a:txBody>
                    <a:bodyPr/>
                    <a:lstStyle/>
                    <a:p>
                      <a:endParaRPr lang="nl-BE" dirty="0"/>
                    </a:p>
                  </a:txBody>
                  <a:tcPr/>
                </a:tc>
                <a:tc gridSpan="3" vMerge="1">
                  <a:txBody>
                    <a:bodyPr/>
                    <a:lstStyle/>
                    <a:p>
                      <a:endParaRPr lang="nl-BE" sz="800" i="1" dirty="0"/>
                    </a:p>
                  </a:txBody>
                  <a:tcPr>
                    <a:solidFill>
                      <a:schemeClr val="bg1">
                        <a:lumMod val="85000"/>
                      </a:schemeClr>
                    </a:solidFill>
                  </a:tcPr>
                </a:tc>
                <a:tc hMerge="1" vMerge="1">
                  <a:txBody>
                    <a:bodyPr/>
                    <a:lstStyle/>
                    <a:p>
                      <a:endParaRPr lang="nl-BE"/>
                    </a:p>
                  </a:txBody>
                  <a:tcPr/>
                </a:tc>
                <a:tc hMerge="1" vMerge="1">
                  <a:txBody>
                    <a:bodyPr/>
                    <a:lstStyle/>
                    <a:p>
                      <a:endParaRPr lang="nl-BE"/>
                    </a:p>
                  </a:txBody>
                  <a:tcPr/>
                </a:tc>
                <a:extLst>
                  <a:ext uri="{0D108BD9-81ED-4DB2-BD59-A6C34878D82A}">
                    <a16:rowId xmlns:a16="http://schemas.microsoft.com/office/drawing/2014/main" val="10008"/>
                  </a:ext>
                </a:extLst>
              </a:tr>
              <a:tr h="370716">
                <a:tc gridSpan="2">
                  <a:txBody>
                    <a:bodyPr/>
                    <a:lstStyle/>
                    <a:p>
                      <a:r>
                        <a:rPr lang="nl-BE" sz="900" dirty="0"/>
                        <a:t>Leerbegeleiding</a:t>
                      </a:r>
                    </a:p>
                  </a:txBody>
                  <a:tcPr anchor="ctr"/>
                </a:tc>
                <a:tc hMerge="1">
                  <a:txBody>
                    <a:bodyPr/>
                    <a:lstStyle/>
                    <a:p>
                      <a:endParaRPr lang="nl-BE"/>
                    </a:p>
                  </a:txBody>
                  <a:tcPr/>
                </a:tc>
                <a:tc>
                  <a:txBody>
                    <a:bodyPr/>
                    <a:lstStyle/>
                    <a:p>
                      <a:endParaRPr lang="nl-BE" sz="900" dirty="0"/>
                    </a:p>
                  </a:txBody>
                  <a:tcPr/>
                </a:tc>
                <a:tc>
                  <a:txBody>
                    <a:bodyPr/>
                    <a:lstStyle/>
                    <a:p>
                      <a:endParaRPr lang="nl-BE"/>
                    </a:p>
                  </a:txBody>
                  <a:tcPr/>
                </a:tc>
                <a:tc>
                  <a:txBody>
                    <a:bodyPr/>
                    <a:lstStyle/>
                    <a:p>
                      <a:endParaRPr lang="nl-BE" dirty="0"/>
                    </a:p>
                  </a:txBody>
                  <a:tcPr/>
                </a:tc>
                <a:tc>
                  <a:txBody>
                    <a:bodyPr/>
                    <a:lstStyle/>
                    <a:p>
                      <a:endParaRPr lang="nl-BE" dirty="0"/>
                    </a:p>
                  </a:txBody>
                  <a:tcPr/>
                </a:tc>
                <a:tc gridSpan="3">
                  <a:txBody>
                    <a:bodyPr/>
                    <a:lstStyle/>
                    <a:p>
                      <a:pPr algn="ctr"/>
                      <a:r>
                        <a:rPr lang="nl-BE" sz="900" b="1" dirty="0"/>
                        <a:t>PARKEERPLAATS</a:t>
                      </a:r>
                    </a:p>
                  </a:txBody>
                  <a:tcPr>
                    <a:solidFill>
                      <a:schemeClr val="accent6"/>
                    </a:solidFill>
                  </a:tcPr>
                </a:tc>
                <a:tc hMerge="1">
                  <a:txBody>
                    <a:bodyPr/>
                    <a:lstStyle/>
                    <a:p>
                      <a:endParaRPr lang="nl-BE"/>
                    </a:p>
                  </a:txBody>
                  <a:tcPr/>
                </a:tc>
                <a:tc hMerge="1">
                  <a:txBody>
                    <a:bodyPr/>
                    <a:lstStyle/>
                    <a:p>
                      <a:endParaRPr lang="nl-BE"/>
                    </a:p>
                  </a:txBody>
                  <a:tcPr/>
                </a:tc>
                <a:extLst>
                  <a:ext uri="{0D108BD9-81ED-4DB2-BD59-A6C34878D82A}">
                    <a16:rowId xmlns:a16="http://schemas.microsoft.com/office/drawing/2014/main" val="10009"/>
                  </a:ext>
                </a:extLst>
              </a:tr>
              <a:tr h="370716">
                <a:tc gridSpan="2">
                  <a:txBody>
                    <a:bodyPr/>
                    <a:lstStyle/>
                    <a:p>
                      <a:r>
                        <a:rPr lang="nl-BE" sz="900" dirty="0"/>
                        <a:t>Taalbeleid</a:t>
                      </a:r>
                    </a:p>
                  </a:txBody>
                  <a:tcPr anchor="ctr"/>
                </a:tc>
                <a:tc hMerge="1">
                  <a:txBody>
                    <a:bodyPr/>
                    <a:lstStyle/>
                    <a:p>
                      <a:endParaRPr lang="nl-BE"/>
                    </a:p>
                  </a:txBody>
                  <a:tcPr/>
                </a:tc>
                <a:tc>
                  <a:txBody>
                    <a:bodyPr/>
                    <a:lstStyle/>
                    <a:p>
                      <a:endParaRPr lang="nl-BE" sz="900" dirty="0"/>
                    </a:p>
                  </a:txBody>
                  <a:tcPr/>
                </a:tc>
                <a:tc>
                  <a:txBody>
                    <a:bodyPr/>
                    <a:lstStyle/>
                    <a:p>
                      <a:endParaRPr lang="nl-BE"/>
                    </a:p>
                  </a:txBody>
                  <a:tcPr/>
                </a:tc>
                <a:tc>
                  <a:txBody>
                    <a:bodyPr/>
                    <a:lstStyle/>
                    <a:p>
                      <a:endParaRPr lang="nl-BE" dirty="0"/>
                    </a:p>
                  </a:txBody>
                  <a:tcPr/>
                </a:tc>
                <a:tc>
                  <a:txBody>
                    <a:bodyPr/>
                    <a:lstStyle/>
                    <a:p>
                      <a:endParaRPr lang="nl-BE" dirty="0"/>
                    </a:p>
                  </a:txBody>
                  <a:tcPr/>
                </a:tc>
                <a:tc rowSpan="4" gridSpan="3">
                  <a:txBody>
                    <a:bodyPr/>
                    <a:lstStyle/>
                    <a:p>
                      <a:pPr marL="171450" indent="-171450">
                        <a:buFont typeface="Arial" panose="020B0604020202020204" pitchFamily="34" charset="0"/>
                        <a:buChar char="•"/>
                      </a:pPr>
                      <a:r>
                        <a:rPr lang="nl-BE" sz="900" i="1" dirty="0"/>
                        <a:t>...</a:t>
                      </a:r>
                    </a:p>
                    <a:p>
                      <a:pPr marL="171450" indent="-171450">
                        <a:buFont typeface="Arial" panose="020B0604020202020204" pitchFamily="34" charset="0"/>
                        <a:buChar char="•"/>
                      </a:pPr>
                      <a:r>
                        <a:rPr lang="nl-BE" sz="900" i="1" dirty="0"/>
                        <a:t>...</a:t>
                      </a:r>
                    </a:p>
                    <a:p>
                      <a:pPr marL="171450" indent="-171450">
                        <a:buFont typeface="Arial" panose="020B0604020202020204" pitchFamily="34" charset="0"/>
                        <a:buChar char="•"/>
                      </a:pPr>
                      <a:r>
                        <a:rPr lang="nl-BE" sz="900" i="1" dirty="0"/>
                        <a:t>...</a:t>
                      </a:r>
                    </a:p>
                    <a:p>
                      <a:pPr marL="171450" indent="-171450">
                        <a:buFont typeface="Arial" panose="020B0604020202020204" pitchFamily="34" charset="0"/>
                        <a:buChar char="•"/>
                      </a:pPr>
                      <a:r>
                        <a:rPr lang="nl-BE" sz="900" i="1" dirty="0"/>
                        <a:t>...</a:t>
                      </a:r>
                    </a:p>
                  </a:txBody>
                  <a:tcPr/>
                </a:tc>
                <a:tc rowSpan="4" hMerge="1">
                  <a:txBody>
                    <a:bodyPr/>
                    <a:lstStyle/>
                    <a:p>
                      <a:endParaRPr lang="nl-BE"/>
                    </a:p>
                  </a:txBody>
                  <a:tcPr/>
                </a:tc>
                <a:tc rowSpan="4" hMerge="1">
                  <a:txBody>
                    <a:bodyPr/>
                    <a:lstStyle/>
                    <a:p>
                      <a:endParaRPr lang="nl-BE"/>
                    </a:p>
                  </a:txBody>
                  <a:tcPr/>
                </a:tc>
                <a:extLst>
                  <a:ext uri="{0D108BD9-81ED-4DB2-BD59-A6C34878D82A}">
                    <a16:rowId xmlns:a16="http://schemas.microsoft.com/office/drawing/2014/main" val="10010"/>
                  </a:ext>
                </a:extLst>
              </a:tr>
              <a:tr h="370716">
                <a:tc gridSpan="2">
                  <a:txBody>
                    <a:bodyPr/>
                    <a:lstStyle/>
                    <a:p>
                      <a:r>
                        <a:rPr lang="nl-BE" sz="900" dirty="0"/>
                        <a:t>Evaluatiebeleid</a:t>
                      </a:r>
                    </a:p>
                  </a:txBody>
                  <a:tcPr anchor="ctr"/>
                </a:tc>
                <a:tc hMerge="1">
                  <a:txBody>
                    <a:bodyPr/>
                    <a:lstStyle/>
                    <a:p>
                      <a:endParaRPr lang="nl-BE"/>
                    </a:p>
                  </a:txBody>
                  <a:tcPr/>
                </a:tc>
                <a:tc>
                  <a:txBody>
                    <a:bodyPr/>
                    <a:lstStyle/>
                    <a:p>
                      <a:endParaRPr lang="nl-BE" sz="900" dirty="0"/>
                    </a:p>
                  </a:txBody>
                  <a:tcPr/>
                </a:tc>
                <a:tc>
                  <a:txBody>
                    <a:bodyPr/>
                    <a:lstStyle/>
                    <a:p>
                      <a:endParaRPr lang="nl-BE"/>
                    </a:p>
                  </a:txBody>
                  <a:tcPr/>
                </a:tc>
                <a:tc>
                  <a:txBody>
                    <a:bodyPr/>
                    <a:lstStyle/>
                    <a:p>
                      <a:endParaRPr lang="nl-BE" dirty="0"/>
                    </a:p>
                  </a:txBody>
                  <a:tcPr/>
                </a:tc>
                <a:tc>
                  <a:txBody>
                    <a:bodyPr/>
                    <a:lstStyle/>
                    <a:p>
                      <a:endParaRPr lang="nl-BE" dirty="0"/>
                    </a:p>
                  </a:txBody>
                  <a:tcPr/>
                </a:tc>
                <a:tc gridSpan="3" vMerge="1">
                  <a:txBody>
                    <a:bodyPr/>
                    <a:lstStyle/>
                    <a:p>
                      <a:pPr algn="ctr"/>
                      <a:endParaRPr lang="nl-BE" sz="900" b="1" dirty="0"/>
                    </a:p>
                  </a:txBody>
                  <a:tcPr>
                    <a:solidFill>
                      <a:schemeClr val="accent2">
                        <a:lumMod val="40000"/>
                        <a:lumOff val="60000"/>
                      </a:schemeClr>
                    </a:solidFill>
                  </a:tcPr>
                </a:tc>
                <a:tc hMerge="1" vMerge="1">
                  <a:txBody>
                    <a:bodyPr/>
                    <a:lstStyle/>
                    <a:p>
                      <a:endParaRPr lang="nl-BE"/>
                    </a:p>
                  </a:txBody>
                  <a:tcPr/>
                </a:tc>
                <a:tc hMerge="1" vMerge="1">
                  <a:txBody>
                    <a:bodyPr/>
                    <a:lstStyle/>
                    <a:p>
                      <a:endParaRPr lang="nl-BE"/>
                    </a:p>
                  </a:txBody>
                  <a:tcPr/>
                </a:tc>
                <a:extLst>
                  <a:ext uri="{0D108BD9-81ED-4DB2-BD59-A6C34878D82A}">
                    <a16:rowId xmlns:a16="http://schemas.microsoft.com/office/drawing/2014/main" val="10011"/>
                  </a:ext>
                </a:extLst>
              </a:tr>
              <a:tr h="370716">
                <a:tc gridSpan="2">
                  <a:txBody>
                    <a:bodyPr/>
                    <a:lstStyle/>
                    <a:p>
                      <a:r>
                        <a:rPr lang="nl-BE" sz="900" dirty="0"/>
                        <a:t>VOET</a:t>
                      </a:r>
                    </a:p>
                  </a:txBody>
                  <a:tcPr anchor="ctr"/>
                </a:tc>
                <a:tc hMerge="1">
                  <a:txBody>
                    <a:bodyPr/>
                    <a:lstStyle/>
                    <a:p>
                      <a:endParaRPr lang="nl-BE"/>
                    </a:p>
                  </a:txBody>
                  <a:tcPr/>
                </a:tc>
                <a:tc>
                  <a:txBody>
                    <a:bodyPr/>
                    <a:lstStyle/>
                    <a:p>
                      <a:endParaRPr lang="nl-BE" sz="900" dirty="0"/>
                    </a:p>
                  </a:txBody>
                  <a:tcPr/>
                </a:tc>
                <a:tc>
                  <a:txBody>
                    <a:bodyPr/>
                    <a:lstStyle/>
                    <a:p>
                      <a:endParaRPr lang="nl-BE"/>
                    </a:p>
                  </a:txBody>
                  <a:tcPr/>
                </a:tc>
                <a:tc>
                  <a:txBody>
                    <a:bodyPr/>
                    <a:lstStyle/>
                    <a:p>
                      <a:endParaRPr lang="nl-BE" dirty="0"/>
                    </a:p>
                  </a:txBody>
                  <a:tcPr/>
                </a:tc>
                <a:tc>
                  <a:txBody>
                    <a:bodyPr/>
                    <a:lstStyle/>
                    <a:p>
                      <a:endParaRPr lang="nl-BE" dirty="0"/>
                    </a:p>
                  </a:txBody>
                  <a:tcPr/>
                </a:tc>
                <a:tc gridSpan="3" vMerge="1">
                  <a:txBody>
                    <a:bodyPr/>
                    <a:lstStyle/>
                    <a:p>
                      <a:pPr marL="171450" indent="-171450">
                        <a:buFont typeface="Arial" panose="020B0604020202020204" pitchFamily="34" charset="0"/>
                        <a:buChar char="•"/>
                      </a:pPr>
                      <a:endParaRPr lang="nl-BE" sz="800" i="1" dirty="0"/>
                    </a:p>
                  </a:txBody>
                  <a:tcPr>
                    <a:solidFill>
                      <a:schemeClr val="accent2">
                        <a:lumMod val="40000"/>
                        <a:lumOff val="60000"/>
                      </a:schemeClr>
                    </a:solidFill>
                  </a:tcPr>
                </a:tc>
                <a:tc hMerge="1" vMerge="1">
                  <a:txBody>
                    <a:bodyPr/>
                    <a:lstStyle/>
                    <a:p>
                      <a:endParaRPr lang="nl-BE"/>
                    </a:p>
                  </a:txBody>
                  <a:tcPr/>
                </a:tc>
                <a:tc hMerge="1" vMerge="1">
                  <a:txBody>
                    <a:bodyPr/>
                    <a:lstStyle/>
                    <a:p>
                      <a:endParaRPr lang="nl-BE"/>
                    </a:p>
                  </a:txBody>
                  <a:tcPr/>
                </a:tc>
                <a:extLst>
                  <a:ext uri="{0D108BD9-81ED-4DB2-BD59-A6C34878D82A}">
                    <a16:rowId xmlns:a16="http://schemas.microsoft.com/office/drawing/2014/main" val="10012"/>
                  </a:ext>
                </a:extLst>
              </a:tr>
              <a:tr h="407868">
                <a:tc gridSpan="2">
                  <a:txBody>
                    <a:bodyPr/>
                    <a:lstStyle/>
                    <a:p>
                      <a:r>
                        <a:rPr lang="nl-BE" sz="900" dirty="0"/>
                        <a:t>Leerlingbegeleiding</a:t>
                      </a:r>
                      <a:r>
                        <a:rPr lang="nl-BE" sz="900" baseline="0" dirty="0"/>
                        <a:t> &amp; ouderbetrokkenheid</a:t>
                      </a:r>
                      <a:endParaRPr lang="nl-BE" sz="900" dirty="0"/>
                    </a:p>
                  </a:txBody>
                  <a:tcPr anchor="ctr"/>
                </a:tc>
                <a:tc hMerge="1">
                  <a:txBody>
                    <a:bodyPr/>
                    <a:lstStyle/>
                    <a:p>
                      <a:endParaRPr lang="nl-BE"/>
                    </a:p>
                  </a:txBody>
                  <a:tcPr/>
                </a:tc>
                <a:tc>
                  <a:txBody>
                    <a:bodyPr/>
                    <a:lstStyle/>
                    <a:p>
                      <a:endParaRPr lang="nl-BE" sz="900" dirty="0"/>
                    </a:p>
                  </a:txBody>
                  <a:tcPr/>
                </a:tc>
                <a:tc>
                  <a:txBody>
                    <a:bodyPr/>
                    <a:lstStyle/>
                    <a:p>
                      <a:endParaRPr lang="nl-BE"/>
                    </a:p>
                  </a:txBody>
                  <a:tcPr/>
                </a:tc>
                <a:tc>
                  <a:txBody>
                    <a:bodyPr/>
                    <a:lstStyle/>
                    <a:p>
                      <a:endParaRPr lang="nl-BE" dirty="0"/>
                    </a:p>
                  </a:txBody>
                  <a:tcPr/>
                </a:tc>
                <a:tc>
                  <a:txBody>
                    <a:bodyPr/>
                    <a:lstStyle/>
                    <a:p>
                      <a:endParaRPr lang="nl-BE" dirty="0"/>
                    </a:p>
                  </a:txBody>
                  <a:tcPr/>
                </a:tc>
                <a:tc gridSpan="3" vMerge="1">
                  <a:txBody>
                    <a:bodyPr/>
                    <a:lstStyle/>
                    <a:p>
                      <a:endParaRPr lang="nl-BE" sz="800" i="1" dirty="0"/>
                    </a:p>
                  </a:txBody>
                  <a:tcPr>
                    <a:solidFill>
                      <a:schemeClr val="accent2">
                        <a:lumMod val="40000"/>
                        <a:lumOff val="60000"/>
                      </a:schemeClr>
                    </a:solidFill>
                  </a:tcPr>
                </a:tc>
                <a:tc hMerge="1" vMerge="1">
                  <a:txBody>
                    <a:bodyPr/>
                    <a:lstStyle/>
                    <a:p>
                      <a:endParaRPr lang="nl-BE"/>
                    </a:p>
                  </a:txBody>
                  <a:tcPr/>
                </a:tc>
                <a:tc hMerge="1" vMerge="1">
                  <a:txBody>
                    <a:bodyPr/>
                    <a:lstStyle/>
                    <a:p>
                      <a:endParaRPr lang="nl-BE"/>
                    </a:p>
                  </a:txBody>
                  <a:tcPr/>
                </a:tc>
                <a:extLst>
                  <a:ext uri="{0D108BD9-81ED-4DB2-BD59-A6C34878D82A}">
                    <a16:rowId xmlns:a16="http://schemas.microsoft.com/office/drawing/2014/main" val="10013"/>
                  </a:ext>
                </a:extLst>
              </a:tr>
              <a:tr h="399692">
                <a:tc gridSpan="2">
                  <a:txBody>
                    <a:bodyPr/>
                    <a:lstStyle/>
                    <a:p>
                      <a:r>
                        <a:rPr lang="nl-BE" sz="900" dirty="0"/>
                        <a:t>Kwaliteitszorg</a:t>
                      </a:r>
                    </a:p>
                  </a:txBody>
                  <a:tcPr anchor="ctr"/>
                </a:tc>
                <a:tc hMerge="1">
                  <a:txBody>
                    <a:bodyPr/>
                    <a:lstStyle/>
                    <a:p>
                      <a:endParaRPr lang="nl-BE"/>
                    </a:p>
                  </a:txBody>
                  <a:tcPr/>
                </a:tc>
                <a:tc>
                  <a:txBody>
                    <a:bodyPr/>
                    <a:lstStyle/>
                    <a:p>
                      <a:endParaRPr lang="nl-BE" sz="900" dirty="0"/>
                    </a:p>
                  </a:txBody>
                  <a:tcPr/>
                </a:tc>
                <a:tc>
                  <a:txBody>
                    <a:bodyPr/>
                    <a:lstStyle/>
                    <a:p>
                      <a:endParaRPr lang="nl-BE"/>
                    </a:p>
                  </a:txBody>
                  <a:tcPr/>
                </a:tc>
                <a:tc>
                  <a:txBody>
                    <a:bodyPr/>
                    <a:lstStyle/>
                    <a:p>
                      <a:endParaRPr lang="nl-BE" dirty="0"/>
                    </a:p>
                  </a:txBody>
                  <a:tcPr/>
                </a:tc>
                <a:tc>
                  <a:txBody>
                    <a:bodyPr/>
                    <a:lstStyle/>
                    <a:p>
                      <a:endParaRPr lang="nl-BE" dirty="0"/>
                    </a:p>
                  </a:txBody>
                  <a:tcPr/>
                </a:tc>
                <a:tc gridSpan="3">
                  <a:txBody>
                    <a:bodyPr/>
                    <a:lstStyle/>
                    <a:p>
                      <a:pPr algn="ctr"/>
                      <a:r>
                        <a:rPr lang="nl-BE" sz="900" b="1" dirty="0"/>
                        <a:t>TEAM MOOD</a:t>
                      </a:r>
                    </a:p>
                  </a:txBody>
                  <a:tcPr>
                    <a:solidFill>
                      <a:schemeClr val="accent2">
                        <a:lumMod val="40000"/>
                        <a:lumOff val="60000"/>
                      </a:schemeClr>
                    </a:solidFill>
                  </a:tcPr>
                </a:tc>
                <a:tc hMerge="1">
                  <a:txBody>
                    <a:bodyPr/>
                    <a:lstStyle/>
                    <a:p>
                      <a:endParaRPr lang="nl-BE"/>
                    </a:p>
                  </a:txBody>
                  <a:tcPr/>
                </a:tc>
                <a:tc hMerge="1">
                  <a:txBody>
                    <a:bodyPr/>
                    <a:lstStyle/>
                    <a:p>
                      <a:endParaRPr lang="nl-BE"/>
                    </a:p>
                  </a:txBody>
                  <a:tcPr/>
                </a:tc>
                <a:extLst>
                  <a:ext uri="{0D108BD9-81ED-4DB2-BD59-A6C34878D82A}">
                    <a16:rowId xmlns:a16="http://schemas.microsoft.com/office/drawing/2014/main" val="10014"/>
                  </a:ext>
                </a:extLst>
              </a:tr>
              <a:tr h="399692">
                <a:tc gridSpan="2">
                  <a:txBody>
                    <a:bodyPr/>
                    <a:lstStyle/>
                    <a:p>
                      <a:r>
                        <a:rPr lang="nl-BE" sz="900" dirty="0"/>
                        <a:t>...</a:t>
                      </a:r>
                    </a:p>
                  </a:txBody>
                  <a:tcPr anchor="ctr"/>
                </a:tc>
                <a:tc hMerge="1">
                  <a:txBody>
                    <a:bodyPr/>
                    <a:lstStyle/>
                    <a:p>
                      <a:endParaRPr lang="nl-BE"/>
                    </a:p>
                  </a:txBody>
                  <a:tcPr/>
                </a:tc>
                <a:tc>
                  <a:txBody>
                    <a:bodyPr/>
                    <a:lstStyle/>
                    <a:p>
                      <a:endParaRPr lang="nl-BE" sz="900" dirty="0"/>
                    </a:p>
                  </a:txBody>
                  <a:tcPr/>
                </a:tc>
                <a:tc>
                  <a:txBody>
                    <a:bodyPr/>
                    <a:lstStyle/>
                    <a:p>
                      <a:endParaRPr lang="nl-BE"/>
                    </a:p>
                  </a:txBody>
                  <a:tcPr/>
                </a:tc>
                <a:tc>
                  <a:txBody>
                    <a:bodyPr/>
                    <a:lstStyle/>
                    <a:p>
                      <a:endParaRPr lang="nl-BE" dirty="0"/>
                    </a:p>
                  </a:txBody>
                  <a:tcPr/>
                </a:tc>
                <a:tc>
                  <a:txBody>
                    <a:bodyPr/>
                    <a:lstStyle/>
                    <a:p>
                      <a:endParaRPr lang="nl-BE" dirty="0"/>
                    </a:p>
                  </a:txBody>
                  <a:tcPr/>
                </a:tc>
                <a:tc>
                  <a:txBody>
                    <a:bodyPr/>
                    <a:lstStyle/>
                    <a:p>
                      <a:pPr algn="ctr"/>
                      <a:r>
                        <a:rPr lang="nl-BE" sz="1600" dirty="0">
                          <a:sym typeface="Wingdings" panose="05000000000000000000" pitchFamily="2" charset="2"/>
                        </a:rPr>
                        <a:t></a:t>
                      </a:r>
                    </a:p>
                  </a:txBody>
                  <a:tcPr>
                    <a:solidFill>
                      <a:schemeClr val="accent2">
                        <a:lumMod val="20000"/>
                        <a:lumOff val="80000"/>
                      </a:schemeClr>
                    </a:solid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nl-BE" sz="1600" dirty="0">
                          <a:sym typeface="Wingdings" panose="05000000000000000000" pitchFamily="2" charset="2"/>
                        </a:rPr>
                        <a:t></a:t>
                      </a:r>
                    </a:p>
                  </a:txBody>
                  <a:tcPr>
                    <a:solidFill>
                      <a:schemeClr val="accent2">
                        <a:lumMod val="20000"/>
                        <a:lumOff val="80000"/>
                      </a:schemeClr>
                    </a:solidFill>
                  </a:tcPr>
                </a:tc>
                <a:tc>
                  <a:txBody>
                    <a:bodyPr/>
                    <a:lstStyle/>
                    <a:p>
                      <a:pPr algn="ctr"/>
                      <a:r>
                        <a:rPr lang="nl-BE" sz="1600" dirty="0">
                          <a:sym typeface="Wingdings" panose="05000000000000000000" pitchFamily="2" charset="2"/>
                        </a:rPr>
                        <a:t></a:t>
                      </a:r>
                      <a:endParaRPr lang="nl-BE" sz="1600" dirty="0"/>
                    </a:p>
                  </a:txBody>
                  <a:tcPr>
                    <a:solidFill>
                      <a:schemeClr val="accent2">
                        <a:lumMod val="20000"/>
                        <a:lumOff val="80000"/>
                      </a:schemeClr>
                    </a:solidFill>
                  </a:tcPr>
                </a:tc>
                <a:extLst>
                  <a:ext uri="{0D108BD9-81ED-4DB2-BD59-A6C34878D82A}">
                    <a16:rowId xmlns:a16="http://schemas.microsoft.com/office/drawing/2014/main" val="10015"/>
                  </a:ext>
                </a:extLst>
              </a:tr>
              <a:tr h="399692">
                <a:tc gridSpan="2">
                  <a:txBody>
                    <a:bodyPr/>
                    <a:lstStyle/>
                    <a:p>
                      <a:endParaRPr lang="nl-BE" sz="900" dirty="0"/>
                    </a:p>
                  </a:txBody>
                  <a:tcPr anchor="ctr"/>
                </a:tc>
                <a:tc hMerge="1">
                  <a:txBody>
                    <a:bodyPr/>
                    <a:lstStyle/>
                    <a:p>
                      <a:endParaRPr lang="nl-BE"/>
                    </a:p>
                  </a:txBody>
                  <a:tcPr/>
                </a:tc>
                <a:tc>
                  <a:txBody>
                    <a:bodyPr/>
                    <a:lstStyle/>
                    <a:p>
                      <a:endParaRPr lang="nl-BE" sz="900" dirty="0"/>
                    </a:p>
                  </a:txBody>
                  <a:tcPr/>
                </a:tc>
                <a:tc>
                  <a:txBody>
                    <a:bodyPr/>
                    <a:lstStyle/>
                    <a:p>
                      <a:endParaRPr lang="nl-BE"/>
                    </a:p>
                  </a:txBody>
                  <a:tcPr/>
                </a:tc>
                <a:tc>
                  <a:txBody>
                    <a:bodyPr/>
                    <a:lstStyle/>
                    <a:p>
                      <a:endParaRPr lang="nl-BE" dirty="0"/>
                    </a:p>
                  </a:txBody>
                  <a:tcPr/>
                </a:tc>
                <a:tc>
                  <a:txBody>
                    <a:bodyPr/>
                    <a:lstStyle/>
                    <a:p>
                      <a:endParaRPr lang="nl-BE" dirty="0"/>
                    </a:p>
                  </a:txBody>
                  <a:tcPr/>
                </a:tc>
                <a:tc>
                  <a:txBody>
                    <a:bodyPr/>
                    <a:lstStyle/>
                    <a:p>
                      <a:endParaRPr lang="nl-BE" sz="900" dirty="0"/>
                    </a:p>
                  </a:txBody>
                  <a:tcPr>
                    <a:solidFill>
                      <a:schemeClr val="accent2">
                        <a:lumMod val="20000"/>
                        <a:lumOff val="80000"/>
                      </a:schemeClr>
                    </a:solidFill>
                  </a:tcPr>
                </a:tc>
                <a:tc>
                  <a:txBody>
                    <a:bodyPr/>
                    <a:lstStyle/>
                    <a:p>
                      <a:endParaRPr lang="nl-BE" sz="900" dirty="0"/>
                    </a:p>
                  </a:txBody>
                  <a:tcPr>
                    <a:solidFill>
                      <a:schemeClr val="accent2">
                        <a:lumMod val="20000"/>
                        <a:lumOff val="80000"/>
                      </a:schemeClr>
                    </a:solidFill>
                  </a:tcPr>
                </a:tc>
                <a:tc>
                  <a:txBody>
                    <a:bodyPr/>
                    <a:lstStyle/>
                    <a:p>
                      <a:endParaRPr lang="nl-BE" sz="900" dirty="0"/>
                    </a:p>
                  </a:txBody>
                  <a:tcPr>
                    <a:solidFill>
                      <a:schemeClr val="accent2">
                        <a:lumMod val="20000"/>
                        <a:lumOff val="80000"/>
                      </a:schemeClr>
                    </a:solidFill>
                  </a:tcPr>
                </a:tc>
                <a:extLst>
                  <a:ext uri="{0D108BD9-81ED-4DB2-BD59-A6C34878D82A}">
                    <a16:rowId xmlns:a16="http://schemas.microsoft.com/office/drawing/2014/main" val="10016"/>
                  </a:ext>
                </a:extLst>
              </a:tr>
            </a:tbl>
          </a:graphicData>
        </a:graphic>
      </p:graphicFrame>
      <p:sp>
        <p:nvSpPr>
          <p:cNvPr id="21" name="Rounded Rectangle 20"/>
          <p:cNvSpPr/>
          <p:nvPr/>
        </p:nvSpPr>
        <p:spPr>
          <a:xfrm>
            <a:off x="8371027" y="2009806"/>
            <a:ext cx="680335" cy="207818"/>
          </a:xfrm>
          <a:prstGeom prst="roundRect">
            <a:avLst/>
          </a:prstGeom>
          <a:noFill/>
          <a:ln w="38100"/>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nl-BE"/>
          </a:p>
        </p:txBody>
      </p:sp>
      <p:sp>
        <p:nvSpPr>
          <p:cNvPr id="2" name="Rounded Rectangle 1"/>
          <p:cNvSpPr/>
          <p:nvPr/>
        </p:nvSpPr>
        <p:spPr>
          <a:xfrm>
            <a:off x="2941782" y="1866575"/>
            <a:ext cx="508000" cy="326994"/>
          </a:xfrm>
          <a:prstGeom prst="roundRect">
            <a:avLst/>
          </a:prstGeom>
          <a:solidFill>
            <a:schemeClr val="accent5">
              <a:lumMod val="60000"/>
              <a:lumOff val="4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l-BE"/>
          </a:p>
        </p:txBody>
      </p:sp>
      <p:sp>
        <p:nvSpPr>
          <p:cNvPr id="19" name="Rounded Rectangle 18"/>
          <p:cNvSpPr/>
          <p:nvPr/>
        </p:nvSpPr>
        <p:spPr>
          <a:xfrm>
            <a:off x="3588327" y="1866575"/>
            <a:ext cx="508000" cy="326994"/>
          </a:xfrm>
          <a:prstGeom prst="roundRect">
            <a:avLst/>
          </a:prstGeom>
          <a:solidFill>
            <a:schemeClr val="accent5">
              <a:lumMod val="60000"/>
              <a:lumOff val="4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l-BE"/>
          </a:p>
        </p:txBody>
      </p:sp>
      <p:sp>
        <p:nvSpPr>
          <p:cNvPr id="20" name="Rounded Rectangle 19"/>
          <p:cNvSpPr/>
          <p:nvPr/>
        </p:nvSpPr>
        <p:spPr>
          <a:xfrm>
            <a:off x="4382655" y="1866575"/>
            <a:ext cx="508000" cy="326994"/>
          </a:xfrm>
          <a:prstGeom prst="roundRect">
            <a:avLst/>
          </a:prstGeom>
          <a:solidFill>
            <a:schemeClr val="accent5">
              <a:lumMod val="60000"/>
              <a:lumOff val="4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l-BE"/>
          </a:p>
        </p:txBody>
      </p:sp>
      <p:sp>
        <p:nvSpPr>
          <p:cNvPr id="23" name="Rounded Rectangle 22"/>
          <p:cNvSpPr/>
          <p:nvPr/>
        </p:nvSpPr>
        <p:spPr>
          <a:xfrm>
            <a:off x="4382655" y="2291448"/>
            <a:ext cx="508000" cy="326994"/>
          </a:xfrm>
          <a:prstGeom prst="roundRect">
            <a:avLst/>
          </a:prstGeom>
          <a:solidFill>
            <a:schemeClr val="accent5">
              <a:lumMod val="60000"/>
              <a:lumOff val="4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l-BE"/>
          </a:p>
        </p:txBody>
      </p:sp>
      <p:sp>
        <p:nvSpPr>
          <p:cNvPr id="25" name="Rounded Rectangle 24"/>
          <p:cNvSpPr/>
          <p:nvPr/>
        </p:nvSpPr>
        <p:spPr>
          <a:xfrm>
            <a:off x="5614841" y="1866575"/>
            <a:ext cx="508000" cy="326994"/>
          </a:xfrm>
          <a:prstGeom prst="roundRect">
            <a:avLst/>
          </a:prstGeom>
          <a:solidFill>
            <a:schemeClr val="accent5">
              <a:lumMod val="60000"/>
              <a:lumOff val="4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l-BE"/>
          </a:p>
        </p:txBody>
      </p:sp>
      <p:sp>
        <p:nvSpPr>
          <p:cNvPr id="34" name="Rounded Rectangle 33"/>
          <p:cNvSpPr/>
          <p:nvPr/>
        </p:nvSpPr>
        <p:spPr>
          <a:xfrm>
            <a:off x="6422154" y="1866575"/>
            <a:ext cx="508000" cy="326994"/>
          </a:xfrm>
          <a:prstGeom prst="roundRect">
            <a:avLst/>
          </a:prstGeom>
          <a:solidFill>
            <a:schemeClr val="accent5">
              <a:lumMod val="60000"/>
              <a:lumOff val="4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l-BE"/>
          </a:p>
        </p:txBody>
      </p:sp>
      <p:sp>
        <p:nvSpPr>
          <p:cNvPr id="35" name="Rounded Rectangle 34"/>
          <p:cNvSpPr/>
          <p:nvPr/>
        </p:nvSpPr>
        <p:spPr>
          <a:xfrm>
            <a:off x="2941782" y="3399811"/>
            <a:ext cx="508000" cy="326994"/>
          </a:xfrm>
          <a:prstGeom prst="roundRect">
            <a:avLst/>
          </a:prstGeom>
          <a:solidFill>
            <a:srgbClr val="FFC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l-BE"/>
          </a:p>
        </p:txBody>
      </p:sp>
      <p:sp>
        <p:nvSpPr>
          <p:cNvPr id="36" name="Rounded Rectangle 35"/>
          <p:cNvSpPr/>
          <p:nvPr/>
        </p:nvSpPr>
        <p:spPr>
          <a:xfrm>
            <a:off x="4276444" y="3797117"/>
            <a:ext cx="508000" cy="326994"/>
          </a:xfrm>
          <a:prstGeom prst="roundRect">
            <a:avLst/>
          </a:prstGeom>
          <a:solidFill>
            <a:srgbClr val="FFC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l-BE"/>
          </a:p>
        </p:txBody>
      </p:sp>
      <p:pic>
        <p:nvPicPr>
          <p:cNvPr id="3" name="Picture 2"/>
          <p:cNvPicPr>
            <a:picLocks noChangeAspect="1"/>
          </p:cNvPicPr>
          <p:nvPr/>
        </p:nvPicPr>
        <p:blipFill>
          <a:blip r:embed="rId2"/>
          <a:stretch>
            <a:fillRect/>
          </a:stretch>
        </p:blipFill>
        <p:spPr>
          <a:xfrm>
            <a:off x="7355027" y="2301113"/>
            <a:ext cx="427192" cy="326565"/>
          </a:xfrm>
          <a:prstGeom prst="rect">
            <a:avLst/>
          </a:prstGeom>
        </p:spPr>
      </p:pic>
      <p:pic>
        <p:nvPicPr>
          <p:cNvPr id="4" name="Picture 3"/>
          <p:cNvPicPr>
            <a:picLocks noChangeAspect="1"/>
          </p:cNvPicPr>
          <p:nvPr/>
        </p:nvPicPr>
        <p:blipFill>
          <a:blip r:embed="rId3"/>
          <a:stretch>
            <a:fillRect/>
          </a:stretch>
        </p:blipFill>
        <p:spPr>
          <a:xfrm>
            <a:off x="7355027" y="673486"/>
            <a:ext cx="369455" cy="276735"/>
          </a:xfrm>
          <a:prstGeom prst="rect">
            <a:avLst/>
          </a:prstGeom>
        </p:spPr>
      </p:pic>
      <p:pic>
        <p:nvPicPr>
          <p:cNvPr id="5" name="Picture 4"/>
          <p:cNvPicPr>
            <a:picLocks noChangeAspect="1"/>
          </p:cNvPicPr>
          <p:nvPr/>
        </p:nvPicPr>
        <p:blipFill>
          <a:blip r:embed="rId4"/>
          <a:stretch>
            <a:fillRect/>
          </a:stretch>
        </p:blipFill>
        <p:spPr>
          <a:xfrm>
            <a:off x="7368809" y="3782221"/>
            <a:ext cx="341890" cy="341890"/>
          </a:xfrm>
          <a:prstGeom prst="rect">
            <a:avLst/>
          </a:prstGeom>
        </p:spPr>
      </p:pic>
      <p:pic>
        <p:nvPicPr>
          <p:cNvPr id="6" name="Picture 5"/>
          <p:cNvPicPr>
            <a:picLocks noChangeAspect="1"/>
          </p:cNvPicPr>
          <p:nvPr/>
        </p:nvPicPr>
        <p:blipFill>
          <a:blip r:embed="rId5"/>
          <a:stretch>
            <a:fillRect/>
          </a:stretch>
        </p:blipFill>
        <p:spPr>
          <a:xfrm>
            <a:off x="7368809" y="5714554"/>
            <a:ext cx="561831" cy="278835"/>
          </a:xfrm>
          <a:prstGeom prst="rect">
            <a:avLst/>
          </a:prstGeom>
        </p:spPr>
      </p:pic>
      <p:sp>
        <p:nvSpPr>
          <p:cNvPr id="37" name="Rounded Rectangle 36"/>
          <p:cNvSpPr/>
          <p:nvPr/>
        </p:nvSpPr>
        <p:spPr>
          <a:xfrm>
            <a:off x="3652989" y="5100217"/>
            <a:ext cx="1565564" cy="893172"/>
          </a:xfrm>
          <a:prstGeom prst="roundRect">
            <a:avLst/>
          </a:prstGeom>
          <a:solidFill>
            <a:srgbClr val="FFC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l-BE"/>
          </a:p>
        </p:txBody>
      </p:sp>
      <p:cxnSp>
        <p:nvCxnSpPr>
          <p:cNvPr id="9" name="Straight Connector 8"/>
          <p:cNvCxnSpPr/>
          <p:nvPr/>
        </p:nvCxnSpPr>
        <p:spPr>
          <a:xfrm flipH="1">
            <a:off x="3736116" y="4124111"/>
            <a:ext cx="540328" cy="976106"/>
          </a:xfrm>
          <a:prstGeom prst="line">
            <a:avLst/>
          </a:prstGeom>
        </p:spPr>
        <p:style>
          <a:lnRef idx="2">
            <a:schemeClr val="dk1"/>
          </a:lnRef>
          <a:fillRef idx="0">
            <a:schemeClr val="dk1"/>
          </a:fillRef>
          <a:effectRef idx="1">
            <a:schemeClr val="dk1"/>
          </a:effectRef>
          <a:fontRef idx="minor">
            <a:schemeClr val="tx1"/>
          </a:fontRef>
        </p:style>
      </p:cxnSp>
      <p:cxnSp>
        <p:nvCxnSpPr>
          <p:cNvPr id="38" name="Straight Connector 37"/>
          <p:cNvCxnSpPr/>
          <p:nvPr/>
        </p:nvCxnSpPr>
        <p:spPr>
          <a:xfrm>
            <a:off x="4784445" y="4124111"/>
            <a:ext cx="353290" cy="976106"/>
          </a:xfrm>
          <a:prstGeom prst="line">
            <a:avLst/>
          </a:prstGeom>
        </p:spPr>
        <p:style>
          <a:lnRef idx="2">
            <a:schemeClr val="dk1"/>
          </a:lnRef>
          <a:fillRef idx="0">
            <a:schemeClr val="dk1"/>
          </a:fillRef>
          <a:effectRef idx="1">
            <a:schemeClr val="dk1"/>
          </a:effectRef>
          <a:fontRef idx="minor">
            <a:schemeClr val="tx1"/>
          </a:fontRef>
        </p:style>
      </p:cxnSp>
      <p:sp>
        <p:nvSpPr>
          <p:cNvPr id="39" name="Rectangle 38"/>
          <p:cNvSpPr/>
          <p:nvPr/>
        </p:nvSpPr>
        <p:spPr>
          <a:xfrm>
            <a:off x="3652989" y="5067235"/>
            <a:ext cx="1565564" cy="529563"/>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nl-BE" dirty="0"/>
              <a:t>&lt;Actie&gt;</a:t>
            </a:r>
          </a:p>
        </p:txBody>
      </p:sp>
      <p:sp>
        <p:nvSpPr>
          <p:cNvPr id="40" name="Rectangle 39"/>
          <p:cNvSpPr/>
          <p:nvPr/>
        </p:nvSpPr>
        <p:spPr>
          <a:xfrm>
            <a:off x="3652989" y="5710255"/>
            <a:ext cx="893618" cy="316116"/>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nl-BE" sz="1200" dirty="0"/>
              <a:t>&lt;Owner&gt;</a:t>
            </a:r>
          </a:p>
        </p:txBody>
      </p:sp>
      <p:sp>
        <p:nvSpPr>
          <p:cNvPr id="41" name="Rectangle 40"/>
          <p:cNvSpPr/>
          <p:nvPr/>
        </p:nvSpPr>
        <p:spPr>
          <a:xfrm>
            <a:off x="4374581" y="5717511"/>
            <a:ext cx="893618" cy="316116"/>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nl-BE" sz="1200" dirty="0"/>
              <a:t>&lt;Deadline&gt;</a:t>
            </a:r>
          </a:p>
        </p:txBody>
      </p:sp>
      <p:sp>
        <p:nvSpPr>
          <p:cNvPr id="42" name="Rounded Rectangle 41"/>
          <p:cNvSpPr/>
          <p:nvPr/>
        </p:nvSpPr>
        <p:spPr>
          <a:xfrm>
            <a:off x="200754" y="1868436"/>
            <a:ext cx="1316034" cy="349188"/>
          </a:xfrm>
          <a:prstGeom prst="roundRect">
            <a:avLst/>
          </a:prstGeom>
          <a:solidFill>
            <a:schemeClr val="accent5">
              <a:lumMod val="60000"/>
              <a:lumOff val="4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r>
              <a:rPr lang="nl-BE" sz="1400" dirty="0"/>
              <a:t>DL 2 : &lt;...........&gt;</a:t>
            </a:r>
          </a:p>
        </p:txBody>
      </p:sp>
      <p:sp>
        <p:nvSpPr>
          <p:cNvPr id="44" name="Rectangle 43"/>
          <p:cNvSpPr/>
          <p:nvPr/>
        </p:nvSpPr>
        <p:spPr>
          <a:xfrm>
            <a:off x="665454" y="1797599"/>
            <a:ext cx="893618" cy="316116"/>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nl-BE" sz="1200" dirty="0"/>
              <a:t>&lt;Deadline&gt;</a:t>
            </a:r>
          </a:p>
        </p:txBody>
      </p:sp>
    </p:spTree>
    <p:extLst>
      <p:ext uri="{BB962C8B-B14F-4D97-AF65-F5344CB8AC3E}">
        <p14:creationId xmlns:p14="http://schemas.microsoft.com/office/powerpoint/2010/main" val="10163527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normAutofit/>
          </a:bodyPr>
          <a:lstStyle/>
          <a:p>
            <a:endParaRPr lang="nl-NL" dirty="0"/>
          </a:p>
        </p:txBody>
      </p:sp>
      <p:sp>
        <p:nvSpPr>
          <p:cNvPr id="6" name="Rechthoek 5"/>
          <p:cNvSpPr/>
          <p:nvPr/>
        </p:nvSpPr>
        <p:spPr>
          <a:xfrm>
            <a:off x="620660" y="1417638"/>
            <a:ext cx="7868066" cy="4330383"/>
          </a:xfrm>
          <a:prstGeom prst="rect">
            <a:avLst/>
          </a:prstGeom>
          <a:solidFill>
            <a:schemeClr val="bg2"/>
          </a:solidFill>
          <a:ln>
            <a:solidFill>
              <a:schemeClr val="accent3">
                <a:lumMod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l-NL" sz="1600" dirty="0"/>
          </a:p>
        </p:txBody>
      </p:sp>
      <p:cxnSp>
        <p:nvCxnSpPr>
          <p:cNvPr id="10" name="Rechte verbindingslijn 9"/>
          <p:cNvCxnSpPr/>
          <p:nvPr/>
        </p:nvCxnSpPr>
        <p:spPr>
          <a:xfrm rot="5400000">
            <a:off x="1528659" y="3504196"/>
            <a:ext cx="3914765" cy="1588"/>
          </a:xfrm>
          <a:prstGeom prst="line">
            <a:avLst/>
          </a:prstGeom>
          <a:ln>
            <a:solidFill>
              <a:srgbClr val="008000"/>
            </a:solidFill>
          </a:ln>
        </p:spPr>
        <p:style>
          <a:lnRef idx="2">
            <a:schemeClr val="accent1"/>
          </a:lnRef>
          <a:fillRef idx="0">
            <a:schemeClr val="accent1"/>
          </a:fillRef>
          <a:effectRef idx="1">
            <a:schemeClr val="accent1"/>
          </a:effectRef>
          <a:fontRef idx="minor">
            <a:schemeClr val="tx1"/>
          </a:fontRef>
        </p:style>
      </p:cxnSp>
      <p:cxnSp>
        <p:nvCxnSpPr>
          <p:cNvPr id="12" name="Rechte verbindingslijn 11"/>
          <p:cNvCxnSpPr/>
          <p:nvPr/>
        </p:nvCxnSpPr>
        <p:spPr>
          <a:xfrm>
            <a:off x="754336" y="3573213"/>
            <a:ext cx="7457474" cy="28645"/>
          </a:xfrm>
          <a:prstGeom prst="line">
            <a:avLst/>
          </a:prstGeom>
          <a:ln>
            <a:solidFill>
              <a:schemeClr val="accent3">
                <a:lumMod val="50000"/>
              </a:schemeClr>
            </a:solidFill>
          </a:ln>
        </p:spPr>
        <p:style>
          <a:lnRef idx="2">
            <a:schemeClr val="accent1"/>
          </a:lnRef>
          <a:fillRef idx="0">
            <a:schemeClr val="accent1"/>
          </a:fillRef>
          <a:effectRef idx="1">
            <a:schemeClr val="accent1"/>
          </a:effectRef>
          <a:fontRef idx="minor">
            <a:schemeClr val="tx1"/>
          </a:fontRef>
        </p:style>
      </p:cxnSp>
      <p:sp>
        <p:nvSpPr>
          <p:cNvPr id="13" name="Tekstvak 12"/>
          <p:cNvSpPr txBox="1"/>
          <p:nvPr/>
        </p:nvSpPr>
        <p:spPr>
          <a:xfrm>
            <a:off x="763890" y="1547603"/>
            <a:ext cx="2721358" cy="338554"/>
          </a:xfrm>
          <a:prstGeom prst="rect">
            <a:avLst/>
          </a:prstGeom>
          <a:noFill/>
        </p:spPr>
        <p:txBody>
          <a:bodyPr wrap="square" rtlCol="0">
            <a:spAutoFit/>
          </a:bodyPr>
          <a:lstStyle/>
          <a:p>
            <a:r>
              <a:rPr lang="nl-NL" sz="1600" b="1" dirty="0"/>
              <a:t>Team:                Successen:</a:t>
            </a:r>
          </a:p>
        </p:txBody>
      </p:sp>
      <p:sp>
        <p:nvSpPr>
          <p:cNvPr id="14" name="Tekstvak 13"/>
          <p:cNvSpPr txBox="1"/>
          <p:nvPr/>
        </p:nvSpPr>
        <p:spPr>
          <a:xfrm>
            <a:off x="3789209" y="1461671"/>
            <a:ext cx="4422601" cy="338554"/>
          </a:xfrm>
          <a:prstGeom prst="rect">
            <a:avLst/>
          </a:prstGeom>
          <a:noFill/>
        </p:spPr>
        <p:txBody>
          <a:bodyPr wrap="square" rtlCol="0">
            <a:spAutoFit/>
          </a:bodyPr>
          <a:lstStyle/>
          <a:p>
            <a:r>
              <a:rPr lang="nl-NL" sz="1600" b="1" dirty="0"/>
              <a:t>Doel:                      </a:t>
            </a:r>
          </a:p>
        </p:txBody>
      </p:sp>
      <p:cxnSp>
        <p:nvCxnSpPr>
          <p:cNvPr id="20" name="Rechte verbindingslijn 19"/>
          <p:cNvCxnSpPr/>
          <p:nvPr/>
        </p:nvCxnSpPr>
        <p:spPr>
          <a:xfrm>
            <a:off x="4602620" y="1755283"/>
            <a:ext cx="2195994" cy="1588"/>
          </a:xfrm>
          <a:prstGeom prst="line">
            <a:avLst/>
          </a:prstGeom>
          <a:ln w="12700">
            <a:solidFill>
              <a:schemeClr val="accent3">
                <a:lumMod val="50000"/>
              </a:schemeClr>
            </a:solidFill>
            <a:prstDash val="sysDot"/>
          </a:ln>
        </p:spPr>
        <p:style>
          <a:lnRef idx="2">
            <a:schemeClr val="accent1"/>
          </a:lnRef>
          <a:fillRef idx="0">
            <a:schemeClr val="accent1"/>
          </a:fillRef>
          <a:effectRef idx="1">
            <a:schemeClr val="accent1"/>
          </a:effectRef>
          <a:fontRef idx="minor">
            <a:schemeClr val="tx1"/>
          </a:fontRef>
        </p:style>
      </p:cxnSp>
      <p:cxnSp>
        <p:nvCxnSpPr>
          <p:cNvPr id="23" name="Rechte verbindingslijn 22"/>
          <p:cNvCxnSpPr/>
          <p:nvPr/>
        </p:nvCxnSpPr>
        <p:spPr>
          <a:xfrm rot="16200000" flipH="1">
            <a:off x="893234" y="2478157"/>
            <a:ext cx="1870655" cy="9549"/>
          </a:xfrm>
          <a:prstGeom prst="line">
            <a:avLst/>
          </a:prstGeom>
          <a:ln w="12700">
            <a:solidFill>
              <a:schemeClr val="accent3">
                <a:lumMod val="50000"/>
              </a:schemeClr>
            </a:solidFill>
            <a:prstDash val="sysDot"/>
          </a:ln>
        </p:spPr>
        <p:style>
          <a:lnRef idx="2">
            <a:schemeClr val="accent1"/>
          </a:lnRef>
          <a:fillRef idx="0">
            <a:schemeClr val="accent1"/>
          </a:fillRef>
          <a:effectRef idx="1">
            <a:schemeClr val="accent1"/>
          </a:effectRef>
          <a:fontRef idx="minor">
            <a:schemeClr val="tx1"/>
          </a:fontRef>
        </p:style>
      </p:cxnSp>
      <p:sp>
        <p:nvSpPr>
          <p:cNvPr id="24" name="Tekstvak 23"/>
          <p:cNvSpPr txBox="1"/>
          <p:nvPr/>
        </p:nvSpPr>
        <p:spPr>
          <a:xfrm>
            <a:off x="765478" y="3601858"/>
            <a:ext cx="2721358" cy="338554"/>
          </a:xfrm>
          <a:prstGeom prst="rect">
            <a:avLst/>
          </a:prstGeom>
          <a:noFill/>
        </p:spPr>
        <p:txBody>
          <a:bodyPr wrap="square" rtlCol="0">
            <a:spAutoFit/>
          </a:bodyPr>
          <a:lstStyle/>
          <a:p>
            <a:r>
              <a:rPr lang="nl-NL" sz="1600" b="1" dirty="0"/>
              <a:t>Planning</a:t>
            </a:r>
          </a:p>
        </p:txBody>
      </p:sp>
      <p:sp>
        <p:nvSpPr>
          <p:cNvPr id="25" name="Tekstvak 24"/>
          <p:cNvSpPr txBox="1"/>
          <p:nvPr/>
        </p:nvSpPr>
        <p:spPr>
          <a:xfrm>
            <a:off x="3485247" y="3601858"/>
            <a:ext cx="5003479" cy="338554"/>
          </a:xfrm>
          <a:prstGeom prst="rect">
            <a:avLst/>
          </a:prstGeom>
          <a:noFill/>
        </p:spPr>
        <p:txBody>
          <a:bodyPr wrap="square" rtlCol="0">
            <a:spAutoFit/>
          </a:bodyPr>
          <a:lstStyle/>
          <a:p>
            <a:r>
              <a:rPr lang="nl-NL" sz="1600" b="1" dirty="0"/>
              <a:t>Acties             Gestart                Bezig                   Klaar </a:t>
            </a:r>
          </a:p>
        </p:txBody>
      </p:sp>
      <p:sp>
        <p:nvSpPr>
          <p:cNvPr id="26" name="Lachebekje 25"/>
          <p:cNvSpPr/>
          <p:nvPr/>
        </p:nvSpPr>
        <p:spPr>
          <a:xfrm>
            <a:off x="710994" y="1916935"/>
            <a:ext cx="410591" cy="315758"/>
          </a:xfrm>
          <a:prstGeom prst="smileyFace">
            <a:avLst/>
          </a:prstGeom>
          <a:solidFill>
            <a:schemeClr val="bg2">
              <a:lumMod val="90000"/>
            </a:schemeClr>
          </a:solidFill>
          <a:ln>
            <a:solidFill>
              <a:srgbClr val="008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l-NL" sz="1600"/>
          </a:p>
        </p:txBody>
      </p:sp>
      <p:sp>
        <p:nvSpPr>
          <p:cNvPr id="27" name="Lachebekje 26"/>
          <p:cNvSpPr/>
          <p:nvPr/>
        </p:nvSpPr>
        <p:spPr>
          <a:xfrm>
            <a:off x="710994" y="2386681"/>
            <a:ext cx="410591" cy="315758"/>
          </a:xfrm>
          <a:prstGeom prst="smileyFace">
            <a:avLst>
              <a:gd name="adj" fmla="val -1395"/>
            </a:avLst>
          </a:prstGeom>
          <a:solidFill>
            <a:schemeClr val="bg2">
              <a:lumMod val="90000"/>
            </a:schemeClr>
          </a:solidFill>
          <a:ln>
            <a:solidFill>
              <a:schemeClr val="accent6">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l-NL" sz="1600"/>
          </a:p>
        </p:txBody>
      </p:sp>
      <p:sp>
        <p:nvSpPr>
          <p:cNvPr id="28" name="Lachebekje 27"/>
          <p:cNvSpPr/>
          <p:nvPr/>
        </p:nvSpPr>
        <p:spPr>
          <a:xfrm>
            <a:off x="710994" y="2854839"/>
            <a:ext cx="410591" cy="315758"/>
          </a:xfrm>
          <a:prstGeom prst="smileyFace">
            <a:avLst>
              <a:gd name="adj" fmla="val -4653"/>
            </a:avLst>
          </a:prstGeom>
          <a:solidFill>
            <a:schemeClr val="bg2">
              <a:lumMod val="90000"/>
            </a:schemeClr>
          </a:solid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l-NL" sz="1600"/>
          </a:p>
        </p:txBody>
      </p:sp>
      <p:graphicFrame>
        <p:nvGraphicFramePr>
          <p:cNvPr id="30" name="Tabel 29"/>
          <p:cNvGraphicFramePr>
            <a:graphicFrameLocks noGrp="1"/>
          </p:cNvGraphicFramePr>
          <p:nvPr/>
        </p:nvGraphicFramePr>
        <p:xfrm>
          <a:off x="3674633" y="1886157"/>
          <a:ext cx="4327118" cy="579120"/>
        </p:xfrm>
        <a:graphic>
          <a:graphicData uri="http://schemas.openxmlformats.org/drawingml/2006/table">
            <a:tbl>
              <a:tblPr firstRow="1" bandRow="1">
                <a:tableStyleId>{D7AC3CCA-C797-4891-BE02-D94E43425B78}</a:tableStyleId>
              </a:tblPr>
              <a:tblGrid>
                <a:gridCol w="1204718">
                  <a:extLst>
                    <a:ext uri="{9D8B030D-6E8A-4147-A177-3AD203B41FA5}">
                      <a16:colId xmlns:a16="http://schemas.microsoft.com/office/drawing/2014/main" val="20000"/>
                    </a:ext>
                  </a:extLst>
                </a:gridCol>
                <a:gridCol w="477431">
                  <a:extLst>
                    <a:ext uri="{9D8B030D-6E8A-4147-A177-3AD203B41FA5}">
                      <a16:colId xmlns:a16="http://schemas.microsoft.com/office/drawing/2014/main" val="20001"/>
                    </a:ext>
                  </a:extLst>
                </a:gridCol>
                <a:gridCol w="439237">
                  <a:extLst>
                    <a:ext uri="{9D8B030D-6E8A-4147-A177-3AD203B41FA5}">
                      <a16:colId xmlns:a16="http://schemas.microsoft.com/office/drawing/2014/main" val="20002"/>
                    </a:ext>
                  </a:extLst>
                </a:gridCol>
                <a:gridCol w="429688">
                  <a:extLst>
                    <a:ext uri="{9D8B030D-6E8A-4147-A177-3AD203B41FA5}">
                      <a16:colId xmlns:a16="http://schemas.microsoft.com/office/drawing/2014/main" val="20003"/>
                    </a:ext>
                  </a:extLst>
                </a:gridCol>
                <a:gridCol w="420139">
                  <a:extLst>
                    <a:ext uri="{9D8B030D-6E8A-4147-A177-3AD203B41FA5}">
                      <a16:colId xmlns:a16="http://schemas.microsoft.com/office/drawing/2014/main" val="20004"/>
                    </a:ext>
                  </a:extLst>
                </a:gridCol>
                <a:gridCol w="429688">
                  <a:extLst>
                    <a:ext uri="{9D8B030D-6E8A-4147-A177-3AD203B41FA5}">
                      <a16:colId xmlns:a16="http://schemas.microsoft.com/office/drawing/2014/main" val="20005"/>
                    </a:ext>
                  </a:extLst>
                </a:gridCol>
                <a:gridCol w="467883">
                  <a:extLst>
                    <a:ext uri="{9D8B030D-6E8A-4147-A177-3AD203B41FA5}">
                      <a16:colId xmlns:a16="http://schemas.microsoft.com/office/drawing/2014/main" val="20006"/>
                    </a:ext>
                  </a:extLst>
                </a:gridCol>
                <a:gridCol w="458334">
                  <a:extLst>
                    <a:ext uri="{9D8B030D-6E8A-4147-A177-3AD203B41FA5}">
                      <a16:colId xmlns:a16="http://schemas.microsoft.com/office/drawing/2014/main" val="20007"/>
                    </a:ext>
                  </a:extLst>
                </a:gridCol>
              </a:tblGrid>
              <a:tr h="259571">
                <a:tc>
                  <a:txBody>
                    <a:bodyPr/>
                    <a:lstStyle/>
                    <a:p>
                      <a:r>
                        <a:rPr lang="nl-NL" sz="1400" dirty="0"/>
                        <a:t>Norm/meting</a:t>
                      </a:r>
                    </a:p>
                  </a:txBody>
                  <a:tcPr>
                    <a:lnR w="12700" cap="flat" cmpd="sng" algn="ctr">
                      <a:solidFill>
                        <a:scrgbClr r="0" g="0" b="0"/>
                      </a:solidFill>
                      <a:prstDash val="solid"/>
                      <a:round/>
                      <a:headEnd type="none" w="med" len="med"/>
                      <a:tailEnd type="none" w="med" len="med"/>
                    </a:lnR>
                  </a:tcPr>
                </a:tc>
                <a:tc>
                  <a:txBody>
                    <a:bodyPr/>
                    <a:lstStyle/>
                    <a:p>
                      <a:r>
                        <a:rPr lang="nl-NL" sz="1400" dirty="0"/>
                        <a:t>P0</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tcPr>
                </a:tc>
                <a:tc>
                  <a:txBody>
                    <a:bodyPr/>
                    <a:lstStyle/>
                    <a:p>
                      <a:r>
                        <a:rPr lang="nl-NL" sz="1400" dirty="0"/>
                        <a:t>P1</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tcPr>
                </a:tc>
                <a:tc>
                  <a:txBody>
                    <a:bodyPr/>
                    <a:lstStyle/>
                    <a:p>
                      <a:r>
                        <a:rPr lang="nl-NL" sz="1400" dirty="0"/>
                        <a:t>P2</a:t>
                      </a:r>
                    </a:p>
                  </a:txBody>
                  <a:tcPr>
                    <a:lnL w="12700" cap="flat" cmpd="sng" algn="ctr">
                      <a:solidFill>
                        <a:scrgbClr r="0" g="0" b="0"/>
                      </a:solidFill>
                      <a:prstDash val="solid"/>
                      <a:round/>
                      <a:headEnd type="none" w="med" len="med"/>
                      <a:tailEnd type="none" w="med" len="med"/>
                    </a:lnL>
                  </a:tcPr>
                </a:tc>
                <a:tc>
                  <a:txBody>
                    <a:bodyPr/>
                    <a:lstStyle/>
                    <a:p>
                      <a:r>
                        <a:rPr lang="nl-NL" sz="1400" dirty="0"/>
                        <a:t>P3</a:t>
                      </a:r>
                    </a:p>
                  </a:txBody>
                  <a:tcPr>
                    <a:lnR w="12700" cap="flat" cmpd="sng" algn="ctr">
                      <a:solidFill>
                        <a:scrgbClr r="0" g="0" b="0"/>
                      </a:solidFill>
                      <a:prstDash val="solid"/>
                      <a:round/>
                      <a:headEnd type="none" w="med" len="med"/>
                      <a:tailEnd type="none" w="med" len="med"/>
                    </a:lnR>
                  </a:tcPr>
                </a:tc>
                <a:tc>
                  <a:txBody>
                    <a:bodyPr/>
                    <a:lstStyle/>
                    <a:p>
                      <a:r>
                        <a:rPr lang="nl-NL" sz="1400" dirty="0"/>
                        <a:t>P4</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tcPr>
                </a:tc>
                <a:tc>
                  <a:txBody>
                    <a:bodyPr/>
                    <a:lstStyle/>
                    <a:p>
                      <a:r>
                        <a:rPr lang="nl-NL" sz="1400" dirty="0"/>
                        <a:t>P5</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tcPr>
                </a:tc>
                <a:tc>
                  <a:txBody>
                    <a:bodyPr/>
                    <a:lstStyle/>
                    <a:p>
                      <a:r>
                        <a:rPr lang="nl-NL" sz="1400" dirty="0"/>
                        <a:t>P6</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tcPr>
                </a:tc>
                <a:extLst>
                  <a:ext uri="{0D108BD9-81ED-4DB2-BD59-A6C34878D82A}">
                    <a16:rowId xmlns:a16="http://schemas.microsoft.com/office/drawing/2014/main" val="10000"/>
                  </a:ext>
                </a:extLst>
              </a:tr>
              <a:tr h="233614">
                <a:tc>
                  <a:txBody>
                    <a:bodyPr/>
                    <a:lstStyle/>
                    <a:p>
                      <a:endParaRPr lang="nl-NL" sz="1200" dirty="0"/>
                    </a:p>
                  </a:txBody>
                  <a:tcPr>
                    <a:lnR w="12700" cap="flat" cmpd="sng" algn="ctr">
                      <a:solidFill>
                        <a:scrgbClr r="0" g="0" b="0"/>
                      </a:solidFill>
                      <a:prstDash val="solid"/>
                      <a:round/>
                      <a:headEnd type="none" w="med" len="med"/>
                      <a:tailEnd type="none" w="med" len="med"/>
                    </a:lnR>
                  </a:tcPr>
                </a:tc>
                <a:tc>
                  <a:txBody>
                    <a:bodyPr/>
                    <a:lstStyle/>
                    <a:p>
                      <a:endParaRPr lang="nl-NL" sz="12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tcPr>
                </a:tc>
                <a:tc>
                  <a:txBody>
                    <a:bodyPr/>
                    <a:lstStyle/>
                    <a:p>
                      <a:endParaRPr lang="nl-NL" sz="12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tcPr>
                </a:tc>
                <a:tc>
                  <a:txBody>
                    <a:bodyPr/>
                    <a:lstStyle/>
                    <a:p>
                      <a:endParaRPr lang="nl-NL" sz="1200" dirty="0"/>
                    </a:p>
                  </a:txBody>
                  <a:tcPr>
                    <a:lnL w="12700" cap="flat" cmpd="sng" algn="ctr">
                      <a:solidFill>
                        <a:scrgbClr r="0" g="0" b="0"/>
                      </a:solidFill>
                      <a:prstDash val="solid"/>
                      <a:round/>
                      <a:headEnd type="none" w="med" len="med"/>
                      <a:tailEnd type="none" w="med" len="med"/>
                    </a:lnL>
                  </a:tcPr>
                </a:tc>
                <a:tc>
                  <a:txBody>
                    <a:bodyPr/>
                    <a:lstStyle/>
                    <a:p>
                      <a:endParaRPr lang="nl-NL" sz="1200" dirty="0"/>
                    </a:p>
                  </a:txBody>
                  <a:tcPr>
                    <a:lnR w="12700" cap="flat" cmpd="sng" algn="ctr">
                      <a:solidFill>
                        <a:scrgbClr r="0" g="0" b="0"/>
                      </a:solidFill>
                      <a:prstDash val="solid"/>
                      <a:round/>
                      <a:headEnd type="none" w="med" len="med"/>
                      <a:tailEnd type="none" w="med" len="med"/>
                    </a:lnR>
                  </a:tcPr>
                </a:tc>
                <a:tc>
                  <a:txBody>
                    <a:bodyPr/>
                    <a:lstStyle/>
                    <a:p>
                      <a:endParaRPr lang="nl-NL" sz="12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tcPr>
                </a:tc>
                <a:tc>
                  <a:txBody>
                    <a:bodyPr/>
                    <a:lstStyle/>
                    <a:p>
                      <a:endParaRPr lang="nl-NL" sz="12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tcPr>
                </a:tc>
                <a:tc>
                  <a:txBody>
                    <a:bodyPr/>
                    <a:lstStyle/>
                    <a:p>
                      <a:endParaRPr lang="nl-NL" sz="12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tcPr>
                </a:tc>
                <a:extLst>
                  <a:ext uri="{0D108BD9-81ED-4DB2-BD59-A6C34878D82A}">
                    <a16:rowId xmlns:a16="http://schemas.microsoft.com/office/drawing/2014/main" val="10001"/>
                  </a:ext>
                </a:extLst>
              </a:tr>
            </a:tbl>
          </a:graphicData>
        </a:graphic>
      </p:graphicFrame>
      <p:sp>
        <p:nvSpPr>
          <p:cNvPr id="32" name="Tekstvak 31"/>
          <p:cNvSpPr txBox="1"/>
          <p:nvPr/>
        </p:nvSpPr>
        <p:spPr>
          <a:xfrm>
            <a:off x="3550498" y="2584241"/>
            <a:ext cx="880064" cy="338554"/>
          </a:xfrm>
          <a:prstGeom prst="rect">
            <a:avLst/>
          </a:prstGeom>
          <a:noFill/>
        </p:spPr>
        <p:txBody>
          <a:bodyPr wrap="square" rtlCol="0">
            <a:spAutoFit/>
          </a:bodyPr>
          <a:lstStyle/>
          <a:p>
            <a:r>
              <a:rPr lang="nl-NL" sz="1600" b="1" dirty="0"/>
              <a:t>Doel:                      </a:t>
            </a:r>
          </a:p>
        </p:txBody>
      </p:sp>
      <p:cxnSp>
        <p:nvCxnSpPr>
          <p:cNvPr id="33" name="Rechte verbindingslijn 32"/>
          <p:cNvCxnSpPr/>
          <p:nvPr/>
        </p:nvCxnSpPr>
        <p:spPr>
          <a:xfrm>
            <a:off x="3607792" y="3321777"/>
            <a:ext cx="1052122" cy="1588"/>
          </a:xfrm>
          <a:prstGeom prst="line">
            <a:avLst/>
          </a:prstGeom>
          <a:ln w="12700">
            <a:solidFill>
              <a:schemeClr val="accent3">
                <a:lumMod val="50000"/>
              </a:schemeClr>
            </a:solidFill>
            <a:prstDash val="sysDot"/>
          </a:ln>
        </p:spPr>
        <p:style>
          <a:lnRef idx="2">
            <a:schemeClr val="accent1"/>
          </a:lnRef>
          <a:fillRef idx="0">
            <a:schemeClr val="accent1"/>
          </a:fillRef>
          <a:effectRef idx="1">
            <a:schemeClr val="accent1"/>
          </a:effectRef>
          <a:fontRef idx="minor">
            <a:schemeClr val="tx1"/>
          </a:fontRef>
        </p:style>
      </p:cxnSp>
      <p:cxnSp>
        <p:nvCxnSpPr>
          <p:cNvPr id="35" name="Rechte verbindingslijn 34"/>
          <p:cNvCxnSpPr/>
          <p:nvPr/>
        </p:nvCxnSpPr>
        <p:spPr>
          <a:xfrm>
            <a:off x="3598243" y="3113755"/>
            <a:ext cx="1052122" cy="1588"/>
          </a:xfrm>
          <a:prstGeom prst="line">
            <a:avLst/>
          </a:prstGeom>
          <a:ln w="12700">
            <a:solidFill>
              <a:schemeClr val="accent3">
                <a:lumMod val="50000"/>
              </a:schemeClr>
            </a:solidFill>
            <a:prstDash val="sysDot"/>
          </a:ln>
        </p:spPr>
        <p:style>
          <a:lnRef idx="2">
            <a:schemeClr val="accent1"/>
          </a:lnRef>
          <a:fillRef idx="0">
            <a:schemeClr val="accent1"/>
          </a:fillRef>
          <a:effectRef idx="1">
            <a:schemeClr val="accent1"/>
          </a:effectRef>
          <a:fontRef idx="minor">
            <a:schemeClr val="tx1"/>
          </a:fontRef>
        </p:style>
      </p:cxnSp>
      <p:graphicFrame>
        <p:nvGraphicFramePr>
          <p:cNvPr id="36" name="Grafiek 35"/>
          <p:cNvGraphicFramePr/>
          <p:nvPr/>
        </p:nvGraphicFramePr>
        <p:xfrm>
          <a:off x="4993930" y="2584241"/>
          <a:ext cx="2979167" cy="988973"/>
        </p:xfrm>
        <a:graphic>
          <a:graphicData uri="http://schemas.openxmlformats.org/drawingml/2006/chart">
            <c:chart xmlns:c="http://schemas.openxmlformats.org/drawingml/2006/chart" xmlns:r="http://schemas.openxmlformats.org/officeDocument/2006/relationships" r:id="rId2"/>
          </a:graphicData>
        </a:graphic>
      </p:graphicFrame>
      <p:cxnSp>
        <p:nvCxnSpPr>
          <p:cNvPr id="37" name="Rechte verbindingslijn 36"/>
          <p:cNvCxnSpPr/>
          <p:nvPr/>
        </p:nvCxnSpPr>
        <p:spPr>
          <a:xfrm rot="16200000" flipH="1">
            <a:off x="3662518" y="4684808"/>
            <a:ext cx="1870655" cy="9549"/>
          </a:xfrm>
          <a:prstGeom prst="line">
            <a:avLst/>
          </a:prstGeom>
          <a:ln w="12700">
            <a:solidFill>
              <a:schemeClr val="accent3">
                <a:lumMod val="50000"/>
              </a:schemeClr>
            </a:solidFill>
            <a:prstDash val="sysDot"/>
          </a:ln>
        </p:spPr>
        <p:style>
          <a:lnRef idx="2">
            <a:schemeClr val="accent1"/>
          </a:lnRef>
          <a:fillRef idx="0">
            <a:schemeClr val="accent1"/>
          </a:fillRef>
          <a:effectRef idx="1">
            <a:schemeClr val="accent1"/>
          </a:effectRef>
          <a:fontRef idx="minor">
            <a:schemeClr val="tx1"/>
          </a:fontRef>
        </p:style>
      </p:cxnSp>
      <p:cxnSp>
        <p:nvCxnSpPr>
          <p:cNvPr id="38" name="Rechte verbindingslijn 37"/>
          <p:cNvCxnSpPr/>
          <p:nvPr/>
        </p:nvCxnSpPr>
        <p:spPr>
          <a:xfrm rot="16200000" flipH="1">
            <a:off x="4999142" y="4684809"/>
            <a:ext cx="1870655" cy="9549"/>
          </a:xfrm>
          <a:prstGeom prst="line">
            <a:avLst/>
          </a:prstGeom>
          <a:ln w="12700">
            <a:solidFill>
              <a:schemeClr val="accent3">
                <a:lumMod val="50000"/>
              </a:schemeClr>
            </a:solidFill>
            <a:prstDash val="sysDot"/>
          </a:ln>
        </p:spPr>
        <p:style>
          <a:lnRef idx="2">
            <a:schemeClr val="accent1"/>
          </a:lnRef>
          <a:fillRef idx="0">
            <a:schemeClr val="accent1"/>
          </a:fillRef>
          <a:effectRef idx="1">
            <a:schemeClr val="accent1"/>
          </a:effectRef>
          <a:fontRef idx="minor">
            <a:schemeClr val="tx1"/>
          </a:fontRef>
        </p:style>
      </p:cxnSp>
      <p:cxnSp>
        <p:nvCxnSpPr>
          <p:cNvPr id="39" name="Rechte verbindingslijn 38"/>
          <p:cNvCxnSpPr/>
          <p:nvPr/>
        </p:nvCxnSpPr>
        <p:spPr>
          <a:xfrm rot="16200000" flipH="1">
            <a:off x="6364595" y="4684809"/>
            <a:ext cx="1870655" cy="9549"/>
          </a:xfrm>
          <a:prstGeom prst="line">
            <a:avLst/>
          </a:prstGeom>
          <a:ln w="12700">
            <a:solidFill>
              <a:schemeClr val="accent3">
                <a:lumMod val="50000"/>
              </a:schemeClr>
            </a:solidFill>
            <a:prstDash val="sysDot"/>
          </a:ln>
        </p:spPr>
        <p:style>
          <a:lnRef idx="2">
            <a:schemeClr val="accent1"/>
          </a:lnRef>
          <a:fillRef idx="0">
            <a:schemeClr val="accent1"/>
          </a:fillRef>
          <a:effectRef idx="1">
            <a:schemeClr val="accent1"/>
          </a:effectRef>
          <a:fontRef idx="minor">
            <a:schemeClr val="tx1"/>
          </a:fontRef>
        </p:style>
      </p:cxnSp>
      <p:sp>
        <p:nvSpPr>
          <p:cNvPr id="40" name="Ezelsoor 39"/>
          <p:cNvSpPr/>
          <p:nvPr/>
        </p:nvSpPr>
        <p:spPr>
          <a:xfrm>
            <a:off x="3607792" y="3940412"/>
            <a:ext cx="421727" cy="260799"/>
          </a:xfrm>
          <a:prstGeom prst="foldedCorner">
            <a:avLst/>
          </a:prstGeom>
          <a:solidFill>
            <a:srgbClr val="C2C302"/>
          </a:solidFill>
          <a:ln>
            <a:solidFill>
              <a:srgbClr val="FFFF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l-NL"/>
          </a:p>
        </p:txBody>
      </p:sp>
      <p:sp>
        <p:nvSpPr>
          <p:cNvPr id="41" name="Ezelsoor 40"/>
          <p:cNvSpPr/>
          <p:nvPr/>
        </p:nvSpPr>
        <p:spPr>
          <a:xfrm>
            <a:off x="3818655" y="4353611"/>
            <a:ext cx="421727" cy="260799"/>
          </a:xfrm>
          <a:prstGeom prst="foldedCorner">
            <a:avLst/>
          </a:prstGeom>
          <a:solidFill>
            <a:srgbClr val="C2C302"/>
          </a:solidFill>
          <a:ln>
            <a:solidFill>
              <a:srgbClr val="FFFF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l-NL"/>
          </a:p>
        </p:txBody>
      </p:sp>
      <p:sp>
        <p:nvSpPr>
          <p:cNvPr id="42" name="Ezelsoor 41"/>
          <p:cNvSpPr/>
          <p:nvPr/>
        </p:nvSpPr>
        <p:spPr>
          <a:xfrm>
            <a:off x="4659914" y="4744809"/>
            <a:ext cx="421727" cy="260799"/>
          </a:xfrm>
          <a:prstGeom prst="foldedCorner">
            <a:avLst/>
          </a:prstGeom>
          <a:solidFill>
            <a:srgbClr val="C2C302"/>
          </a:solidFill>
          <a:ln>
            <a:solidFill>
              <a:srgbClr val="FFFF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l-NL"/>
          </a:p>
        </p:txBody>
      </p:sp>
      <p:sp>
        <p:nvSpPr>
          <p:cNvPr id="43" name="Ezelsoor 42"/>
          <p:cNvSpPr/>
          <p:nvPr/>
        </p:nvSpPr>
        <p:spPr>
          <a:xfrm>
            <a:off x="5231058" y="4070811"/>
            <a:ext cx="421727" cy="260799"/>
          </a:xfrm>
          <a:prstGeom prst="foldedCorner">
            <a:avLst/>
          </a:prstGeom>
          <a:solidFill>
            <a:srgbClr val="C2C302"/>
          </a:solidFill>
          <a:ln>
            <a:solidFill>
              <a:srgbClr val="FFFF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l-NL"/>
          </a:p>
        </p:txBody>
      </p:sp>
      <p:sp>
        <p:nvSpPr>
          <p:cNvPr id="44" name="Ezelsoor 43"/>
          <p:cNvSpPr/>
          <p:nvPr/>
        </p:nvSpPr>
        <p:spPr>
          <a:xfrm>
            <a:off x="4659914" y="4223211"/>
            <a:ext cx="421727" cy="260799"/>
          </a:xfrm>
          <a:prstGeom prst="foldedCorner">
            <a:avLst/>
          </a:prstGeom>
          <a:solidFill>
            <a:srgbClr val="C2C302"/>
          </a:solidFill>
          <a:ln>
            <a:solidFill>
              <a:srgbClr val="FFFF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l-NL"/>
          </a:p>
        </p:txBody>
      </p:sp>
      <p:sp>
        <p:nvSpPr>
          <p:cNvPr id="45" name="Ezelsoor 44"/>
          <p:cNvSpPr/>
          <p:nvPr/>
        </p:nvSpPr>
        <p:spPr>
          <a:xfrm>
            <a:off x="5231058" y="4614410"/>
            <a:ext cx="421727" cy="260799"/>
          </a:xfrm>
          <a:prstGeom prst="foldedCorner">
            <a:avLst/>
          </a:prstGeom>
          <a:solidFill>
            <a:srgbClr val="C2C302"/>
          </a:solidFill>
          <a:ln>
            <a:solidFill>
              <a:srgbClr val="FFFF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l-NL"/>
          </a:p>
        </p:txBody>
      </p:sp>
      <p:sp>
        <p:nvSpPr>
          <p:cNvPr id="46" name="Ezelsoor 45"/>
          <p:cNvSpPr/>
          <p:nvPr/>
        </p:nvSpPr>
        <p:spPr>
          <a:xfrm>
            <a:off x="6061786" y="4092812"/>
            <a:ext cx="421727" cy="260799"/>
          </a:xfrm>
          <a:prstGeom prst="foldedCorner">
            <a:avLst/>
          </a:prstGeom>
          <a:solidFill>
            <a:srgbClr val="C2C302"/>
          </a:solidFill>
          <a:ln>
            <a:solidFill>
              <a:srgbClr val="FFFF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l-NL"/>
          </a:p>
        </p:txBody>
      </p:sp>
      <p:sp>
        <p:nvSpPr>
          <p:cNvPr id="47" name="Ezelsoor 46"/>
          <p:cNvSpPr/>
          <p:nvPr/>
        </p:nvSpPr>
        <p:spPr>
          <a:xfrm>
            <a:off x="6061786" y="4484010"/>
            <a:ext cx="421727" cy="260799"/>
          </a:xfrm>
          <a:prstGeom prst="foldedCorner">
            <a:avLst/>
          </a:prstGeom>
          <a:solidFill>
            <a:srgbClr val="C2C302"/>
          </a:solidFill>
          <a:ln>
            <a:solidFill>
              <a:srgbClr val="FFFF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l-NL"/>
          </a:p>
        </p:txBody>
      </p:sp>
      <p:sp>
        <p:nvSpPr>
          <p:cNvPr id="48" name="Ezelsoor 47"/>
          <p:cNvSpPr/>
          <p:nvPr/>
        </p:nvSpPr>
        <p:spPr>
          <a:xfrm>
            <a:off x="7762233" y="4744809"/>
            <a:ext cx="421727" cy="260799"/>
          </a:xfrm>
          <a:prstGeom prst="foldedCorner">
            <a:avLst/>
          </a:prstGeom>
          <a:solidFill>
            <a:srgbClr val="C2C302"/>
          </a:solidFill>
          <a:ln>
            <a:solidFill>
              <a:srgbClr val="FFFF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l-NL"/>
          </a:p>
        </p:txBody>
      </p:sp>
      <p:sp>
        <p:nvSpPr>
          <p:cNvPr id="49" name="Rechthoek 48"/>
          <p:cNvSpPr/>
          <p:nvPr/>
        </p:nvSpPr>
        <p:spPr>
          <a:xfrm>
            <a:off x="3579696" y="5311602"/>
            <a:ext cx="2160436" cy="2467928"/>
          </a:xfrm>
          <a:prstGeom prst="rect">
            <a:avLst/>
          </a:prstGeom>
          <a:solidFill>
            <a:schemeClr val="bg2">
              <a:lumMod val="9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nl-NL"/>
          </a:p>
        </p:txBody>
      </p:sp>
      <p:sp>
        <p:nvSpPr>
          <p:cNvPr id="50" name="Tekstvak 49"/>
          <p:cNvSpPr txBox="1"/>
          <p:nvPr/>
        </p:nvSpPr>
        <p:spPr>
          <a:xfrm>
            <a:off x="4228453" y="5563355"/>
            <a:ext cx="1002605" cy="369332"/>
          </a:xfrm>
          <a:prstGeom prst="rect">
            <a:avLst/>
          </a:prstGeom>
          <a:noFill/>
        </p:spPr>
        <p:txBody>
          <a:bodyPr wrap="square" rtlCol="0">
            <a:spAutoFit/>
          </a:bodyPr>
          <a:lstStyle/>
          <a:p>
            <a:r>
              <a:rPr lang="nl-NL" dirty="0" err="1"/>
              <a:t>Kaizen</a:t>
            </a:r>
            <a:endParaRPr lang="nl-NL" dirty="0"/>
          </a:p>
        </p:txBody>
      </p:sp>
      <p:pic>
        <p:nvPicPr>
          <p:cNvPr id="52" name="Afbeelding 51" descr="j0217290.pict"/>
          <p:cNvPicPr>
            <a:picLocks noChangeAspect="1"/>
          </p:cNvPicPr>
          <p:nvPr/>
        </p:nvPicPr>
        <p:blipFill>
          <a:blip r:embed="rId3"/>
          <a:stretch>
            <a:fillRect/>
          </a:stretch>
        </p:blipFill>
        <p:spPr>
          <a:xfrm>
            <a:off x="4300050" y="6184241"/>
            <a:ext cx="719727" cy="527800"/>
          </a:xfrm>
          <a:prstGeom prst="rect">
            <a:avLst/>
          </a:prstGeom>
        </p:spPr>
      </p:pic>
      <p:sp>
        <p:nvSpPr>
          <p:cNvPr id="53" name="Ezelsoor 52"/>
          <p:cNvSpPr/>
          <p:nvPr/>
        </p:nvSpPr>
        <p:spPr>
          <a:xfrm>
            <a:off x="4945485" y="6063112"/>
            <a:ext cx="285573" cy="358240"/>
          </a:xfrm>
          <a:prstGeom prst="foldedCorner">
            <a:avLst/>
          </a:prstGeom>
          <a:solidFill>
            <a:schemeClr val="accent6">
              <a:lumMod val="75000"/>
            </a:schemeClr>
          </a:solidFill>
          <a:ln>
            <a:solidFill>
              <a:srgbClr val="FFFF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l-NL"/>
          </a:p>
        </p:txBody>
      </p:sp>
      <p:sp>
        <p:nvSpPr>
          <p:cNvPr id="54" name="Ezelsoor 53"/>
          <p:cNvSpPr/>
          <p:nvPr/>
        </p:nvSpPr>
        <p:spPr>
          <a:xfrm>
            <a:off x="4876990" y="6532921"/>
            <a:ext cx="285573" cy="358240"/>
          </a:xfrm>
          <a:prstGeom prst="foldedCorner">
            <a:avLst/>
          </a:prstGeom>
          <a:solidFill>
            <a:schemeClr val="accent6">
              <a:lumMod val="75000"/>
            </a:schemeClr>
          </a:solidFill>
          <a:ln>
            <a:solidFill>
              <a:srgbClr val="FFFF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l-NL"/>
          </a:p>
        </p:txBody>
      </p:sp>
      <p:sp>
        <p:nvSpPr>
          <p:cNvPr id="55" name="Ezelsoor 54"/>
          <p:cNvSpPr/>
          <p:nvPr/>
        </p:nvSpPr>
        <p:spPr>
          <a:xfrm>
            <a:off x="4144989" y="6499760"/>
            <a:ext cx="285573" cy="358240"/>
          </a:xfrm>
          <a:prstGeom prst="foldedCorner">
            <a:avLst/>
          </a:prstGeom>
          <a:solidFill>
            <a:schemeClr val="accent6">
              <a:lumMod val="75000"/>
            </a:schemeClr>
          </a:solidFill>
          <a:ln>
            <a:solidFill>
              <a:srgbClr val="FFFF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l-NL"/>
          </a:p>
        </p:txBody>
      </p:sp>
    </p:spTree>
    <p:extLst>
      <p:ext uri="{BB962C8B-B14F-4D97-AF65-F5344CB8AC3E}">
        <p14:creationId xmlns:p14="http://schemas.microsoft.com/office/powerpoint/2010/main" val="39783729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nl-BE"/>
          </a:p>
        </p:txBody>
      </p:sp>
      <p:sp>
        <p:nvSpPr>
          <p:cNvPr id="3" name="Slide Number Placeholder 2"/>
          <p:cNvSpPr>
            <a:spLocks noGrp="1"/>
          </p:cNvSpPr>
          <p:nvPr>
            <p:ph type="sldNum" sz="quarter" idx="4"/>
          </p:nvPr>
        </p:nvSpPr>
        <p:spPr/>
        <p:txBody>
          <a:bodyPr/>
          <a:lstStyle/>
          <a:p>
            <a:fld id="{9331019C-3939-5F43-B75D-CFD4E736BA37}" type="slidenum">
              <a:rPr lang="nl-NL" smtClean="0"/>
              <a:pPr/>
              <a:t>8</a:t>
            </a:fld>
            <a:endParaRPr lang="nl-NL"/>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0800000">
            <a:off x="457200" y="513344"/>
            <a:ext cx="8034090" cy="6025568"/>
          </a:xfrm>
          <a:prstGeom prst="rect">
            <a:avLst/>
          </a:prstGeom>
        </p:spPr>
      </p:pic>
    </p:spTree>
    <p:extLst>
      <p:ext uri="{BB962C8B-B14F-4D97-AF65-F5344CB8AC3E}">
        <p14:creationId xmlns:p14="http://schemas.microsoft.com/office/powerpoint/2010/main" val="8023265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nl-BE"/>
          </a:p>
        </p:txBody>
      </p:sp>
      <p:sp>
        <p:nvSpPr>
          <p:cNvPr id="3" name="Slide Number Placeholder 2"/>
          <p:cNvSpPr>
            <a:spLocks noGrp="1"/>
          </p:cNvSpPr>
          <p:nvPr>
            <p:ph type="sldNum" sz="quarter" idx="4"/>
          </p:nvPr>
        </p:nvSpPr>
        <p:spPr/>
        <p:txBody>
          <a:bodyPr/>
          <a:lstStyle/>
          <a:p>
            <a:fld id="{9331019C-3939-5F43-B75D-CFD4E736BA37}" type="slidenum">
              <a:rPr lang="nl-NL" smtClean="0"/>
              <a:pPr/>
              <a:t>9</a:t>
            </a:fld>
            <a:endParaRPr lang="nl-NL"/>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7200" y="517237"/>
            <a:ext cx="7921722" cy="5941292"/>
          </a:xfrm>
          <a:prstGeom prst="rect">
            <a:avLst/>
          </a:prstGeom>
        </p:spPr>
      </p:pic>
    </p:spTree>
    <p:extLst>
      <p:ext uri="{BB962C8B-B14F-4D97-AF65-F5344CB8AC3E}">
        <p14:creationId xmlns:p14="http://schemas.microsoft.com/office/powerpoint/2010/main" val="1749473603"/>
      </p:ext>
    </p:extLst>
  </p:cSld>
  <p:clrMapOvr>
    <a:masterClrMapping/>
  </p:clrMapOvr>
</p:sld>
</file>

<file path=ppt/theme/theme1.xml><?xml version="1.0" encoding="utf-8"?>
<a:theme xmlns:a="http://schemas.openxmlformats.org/drawingml/2006/main" name="FS sjabloon voorstel">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FS sjabloon voorstel.potx</Template>
  <TotalTime>6517</TotalTime>
  <Words>2313</Words>
  <Application>Microsoft Office PowerPoint</Application>
  <PresentationFormat>On-screen Show (4:3)</PresentationFormat>
  <Paragraphs>510</Paragraphs>
  <Slides>48</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48</vt:i4>
      </vt:variant>
    </vt:vector>
  </HeadingPairs>
  <TitlesOfParts>
    <vt:vector size="56" baseType="lpstr">
      <vt:lpstr>Arial</vt:lpstr>
      <vt:lpstr>Bradley Hand ITC</vt:lpstr>
      <vt:lpstr>Calibri</vt:lpstr>
      <vt:lpstr>Helvetica Neue</vt:lpstr>
      <vt:lpstr>Helvetica Neue Bold Condensed</vt:lpstr>
      <vt:lpstr>Helvetica Neue Light</vt:lpstr>
      <vt:lpstr>Wingdings</vt:lpstr>
      <vt:lpstr>FS sjabloon voorstel</vt:lpstr>
      <vt:lpstr>Instrument teambord</vt:lpstr>
      <vt:lpstr>Doel van het teambord</vt:lpstr>
      <vt:lpstr>PowerPoint Presentation</vt:lpstr>
      <vt:lpstr>Vorm – de onderdelen</vt:lpstr>
      <vt:lpstr>Vorm – de onderdelen</vt:lpstr>
      <vt:lpstr>PowerPoint Presentation</vt:lpstr>
      <vt:lpstr>PowerPoint Presentation</vt:lpstr>
      <vt:lpstr>PowerPoint Presentation</vt:lpstr>
      <vt:lpstr>PowerPoint Presentation</vt:lpstr>
      <vt:lpstr>Vorm - praktisch</vt:lpstr>
      <vt:lpstr>PowerPoint Presentation</vt:lpstr>
      <vt:lpstr>Spelregels</vt:lpstr>
      <vt:lpstr>Rol van de teambordleider</vt:lpstr>
      <vt:lpstr>Rol van de teambordleider</vt:lpstr>
      <vt:lpstr>Rol van de teamleden</vt:lpstr>
      <vt:lpstr>En wat met de directie</vt:lpstr>
      <vt:lpstr>En wat met de directie ?</vt:lpstr>
      <vt:lpstr>PowerPoint Presentation</vt:lpstr>
      <vt:lpstr>Enkele tips &amp; tricks</vt:lpstr>
      <vt:lpstr>PowerPoint Presentation</vt:lpstr>
      <vt:lpstr>Goede doelen zijn ...</vt:lpstr>
      <vt:lpstr>Link met team charter</vt:lpstr>
      <vt:lpstr>Ambities - voorbeelden</vt:lpstr>
      <vt:lpstr>PowerPoint Presentation</vt:lpstr>
      <vt:lpstr>Oefening</vt:lpstr>
      <vt:lpstr>Methodiek</vt:lpstr>
      <vt:lpstr>Methodiek</vt:lpstr>
      <vt:lpstr>Vragen stellen</vt:lpstr>
      <vt:lpstr>Kaizen techniek</vt:lpstr>
      <vt:lpstr>Oefening</vt:lpstr>
      <vt:lpstr>Een goed beeld krijgen</vt:lpstr>
      <vt:lpstr>Oefening</vt:lpstr>
      <vt:lpstr>Het doel klein maken</vt:lpstr>
      <vt:lpstr>Oefening</vt:lpstr>
      <vt:lpstr>Het doel meten</vt:lpstr>
      <vt:lpstr>Oefening</vt:lpstr>
      <vt:lpstr>Methodiek</vt:lpstr>
      <vt:lpstr>Acties bepalen</vt:lpstr>
      <vt:lpstr>PowerPoint Presentation</vt:lpstr>
      <vt:lpstr>De cyclus</vt:lpstr>
      <vt:lpstr>PowerPoint Presentation</vt:lpstr>
      <vt:lpstr>PowerPoint Presentation</vt:lpstr>
      <vt:lpstr>PowerPoint Presentation</vt:lpstr>
      <vt:lpstr>Gebruik van het ambitiebord</vt:lpstr>
      <vt:lpstr>PowerPoint Presentation</vt:lpstr>
      <vt:lpstr>Dezelfde methodiek</vt:lpstr>
      <vt:lpstr>De uitgebreide cyclus</vt:lpstr>
      <vt:lpstr>PowerPoint Presentation</vt:lpstr>
    </vt:vector>
  </TitlesOfParts>
  <Company>Prevent vzw</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GO4GOLD</dc:title>
  <dc:creator>Lieven Eeckelaert</dc:creator>
  <cp:lastModifiedBy>Tim Van Daele</cp:lastModifiedBy>
  <cp:revision>427</cp:revision>
  <cp:lastPrinted>2015-06-08T09:47:41Z</cp:lastPrinted>
  <dcterms:created xsi:type="dcterms:W3CDTF">2014-09-02T20:49:16Z</dcterms:created>
  <dcterms:modified xsi:type="dcterms:W3CDTF">2017-03-22T07:37:48Z</dcterms:modified>
</cp:coreProperties>
</file>