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50"/>
  </p:notesMasterIdLst>
  <p:handoutMasterIdLst>
    <p:handoutMasterId r:id="rId51"/>
  </p:handoutMasterIdLst>
  <p:sldIdLst>
    <p:sldId id="256" r:id="rId2"/>
    <p:sldId id="592" r:id="rId3"/>
    <p:sldId id="597" r:id="rId4"/>
    <p:sldId id="603" r:id="rId5"/>
    <p:sldId id="604" r:id="rId6"/>
    <p:sldId id="602" r:id="rId7"/>
    <p:sldId id="607" r:id="rId8"/>
    <p:sldId id="605" r:id="rId9"/>
    <p:sldId id="612" r:id="rId10"/>
    <p:sldId id="611" r:id="rId11"/>
    <p:sldId id="608" r:id="rId12"/>
    <p:sldId id="606" r:id="rId13"/>
    <p:sldId id="609" r:id="rId14"/>
    <p:sldId id="610" r:id="rId15"/>
    <p:sldId id="618" r:id="rId16"/>
    <p:sldId id="615" r:id="rId17"/>
    <p:sldId id="614" r:id="rId18"/>
    <p:sldId id="616" r:id="rId19"/>
    <p:sldId id="617" r:id="rId20"/>
    <p:sldId id="619" r:id="rId21"/>
    <p:sldId id="620" r:id="rId22"/>
    <p:sldId id="622" r:id="rId23"/>
    <p:sldId id="623" r:id="rId24"/>
    <p:sldId id="625" r:id="rId25"/>
    <p:sldId id="629" r:id="rId26"/>
    <p:sldId id="626" r:id="rId27"/>
    <p:sldId id="632" r:id="rId28"/>
    <p:sldId id="628" r:id="rId29"/>
    <p:sldId id="630" r:id="rId30"/>
    <p:sldId id="631" r:id="rId31"/>
    <p:sldId id="634" r:id="rId32"/>
    <p:sldId id="637" r:id="rId33"/>
    <p:sldId id="636" r:id="rId34"/>
    <p:sldId id="638" r:id="rId35"/>
    <p:sldId id="640" r:id="rId36"/>
    <p:sldId id="644" r:id="rId37"/>
    <p:sldId id="643" r:id="rId38"/>
    <p:sldId id="649" r:id="rId39"/>
    <p:sldId id="624" r:id="rId40"/>
    <p:sldId id="627" r:id="rId41"/>
    <p:sldId id="489" r:id="rId42"/>
    <p:sldId id="593" r:id="rId43"/>
    <p:sldId id="595" r:id="rId44"/>
    <p:sldId id="594" r:id="rId45"/>
    <p:sldId id="646" r:id="rId46"/>
    <p:sldId id="645" r:id="rId47"/>
    <p:sldId id="647" r:id="rId48"/>
    <p:sldId id="648" r:id="rId49"/>
  </p:sldIdLst>
  <p:sldSz cx="9144000" cy="6858000" type="screen4x3"/>
  <p:notesSz cx="6807200" cy="9939338"/>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m Van Acker" initials="TVA" lastIdx="0" clrIdx="0">
    <p:extLst/>
  </p:cmAuthor>
  <p:cmAuthor id="2" name="Mariet Vrancken" initials="" lastIdx="7"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52B62C"/>
    <a:srgbClr val="3A4D3E"/>
    <a:srgbClr val="FFFFFF"/>
    <a:srgbClr val="CC00CC"/>
    <a:srgbClr val="E7E6E6"/>
    <a:srgbClr val="D4D0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9" autoAdjust="0"/>
    <p:restoredTop sz="92363" autoAdjust="0"/>
  </p:normalViewPr>
  <p:slideViewPr>
    <p:cSldViewPr snapToGrid="0" snapToObjects="1" showGuides="1">
      <p:cViewPr varScale="1">
        <p:scale>
          <a:sx n="81" d="100"/>
          <a:sy n="81" d="100"/>
        </p:scale>
        <p:origin x="1507" y="67"/>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1808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Blad1!$B$1</c:f>
              <c:strCache>
                <c:ptCount val="1"/>
                <c:pt idx="0">
                  <c:v>Reeks 1</c:v>
                </c:pt>
              </c:strCache>
            </c:strRef>
          </c:tx>
          <c:invertIfNegative val="0"/>
          <c:cat>
            <c:strRef>
              <c:f>Blad1!$A$2:$A$5</c:f>
              <c:strCache>
                <c:ptCount val="4"/>
                <c:pt idx="0">
                  <c:v>Categorie 1</c:v>
                </c:pt>
                <c:pt idx="1">
                  <c:v>Categorie 2</c:v>
                </c:pt>
                <c:pt idx="2">
                  <c:v>Categorie 3</c:v>
                </c:pt>
                <c:pt idx="3">
                  <c:v>Categorie 4</c:v>
                </c:pt>
              </c:strCache>
            </c:strRef>
          </c:cat>
          <c:val>
            <c:numRef>
              <c:f>Blad1!$B$2:$B$5</c:f>
              <c:numCache>
                <c:formatCode>General</c:formatCode>
                <c:ptCount val="4"/>
                <c:pt idx="0">
                  <c:v>10</c:v>
                </c:pt>
                <c:pt idx="1">
                  <c:v>2.5</c:v>
                </c:pt>
                <c:pt idx="2">
                  <c:v>3.5</c:v>
                </c:pt>
                <c:pt idx="3">
                  <c:v>4.5</c:v>
                </c:pt>
              </c:numCache>
            </c:numRef>
          </c:val>
          <c:extLst>
            <c:ext xmlns:c16="http://schemas.microsoft.com/office/drawing/2014/chart" uri="{C3380CC4-5D6E-409C-BE32-E72D297353CC}">
              <c16:uniqueId val="{00000000-3C22-4830-87E3-40CBA86738E1}"/>
            </c:ext>
          </c:extLst>
        </c:ser>
        <c:ser>
          <c:idx val="1"/>
          <c:order val="1"/>
          <c:tx>
            <c:strRef>
              <c:f>Blad1!$C$1</c:f>
              <c:strCache>
                <c:ptCount val="1"/>
                <c:pt idx="0">
                  <c:v>Reeks 2</c:v>
                </c:pt>
              </c:strCache>
            </c:strRef>
          </c:tx>
          <c:invertIfNegative val="0"/>
          <c:cat>
            <c:strRef>
              <c:f>Blad1!$A$2:$A$5</c:f>
              <c:strCache>
                <c:ptCount val="4"/>
                <c:pt idx="0">
                  <c:v>Categorie 1</c:v>
                </c:pt>
                <c:pt idx="1">
                  <c:v>Categorie 2</c:v>
                </c:pt>
                <c:pt idx="2">
                  <c:v>Categorie 3</c:v>
                </c:pt>
                <c:pt idx="3">
                  <c:v>Categorie 4</c:v>
                </c:pt>
              </c:strCache>
            </c:strRef>
          </c:cat>
          <c:val>
            <c:numRef>
              <c:f>Blad1!$C$2:$C$5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3C22-4830-87E3-40CBA86738E1}"/>
            </c:ext>
          </c:extLst>
        </c:ser>
        <c:ser>
          <c:idx val="2"/>
          <c:order val="2"/>
          <c:tx>
            <c:strRef>
              <c:f>Blad1!$D$1</c:f>
              <c:strCache>
                <c:ptCount val="1"/>
                <c:pt idx="0">
                  <c:v>Reeks 3</c:v>
                </c:pt>
              </c:strCache>
            </c:strRef>
          </c:tx>
          <c:invertIfNegative val="0"/>
          <c:cat>
            <c:strRef>
              <c:f>Blad1!$A$2:$A$5</c:f>
              <c:strCache>
                <c:ptCount val="4"/>
                <c:pt idx="0">
                  <c:v>Categorie 1</c:v>
                </c:pt>
                <c:pt idx="1">
                  <c:v>Categorie 2</c:v>
                </c:pt>
                <c:pt idx="2">
                  <c:v>Categorie 3</c:v>
                </c:pt>
                <c:pt idx="3">
                  <c:v>Categorie 4</c:v>
                </c:pt>
              </c:strCache>
            </c:strRef>
          </c:cat>
          <c:val>
            <c:numRef>
              <c:f>Blad1!$D$2:$D$5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3C22-4830-87E3-40CBA86738E1}"/>
            </c:ext>
          </c:extLst>
        </c:ser>
        <c:dLbls>
          <c:showLegendKey val="0"/>
          <c:showVal val="0"/>
          <c:showCatName val="0"/>
          <c:showSerName val="0"/>
          <c:showPercent val="0"/>
          <c:showBubbleSize val="0"/>
        </c:dLbls>
        <c:gapWidth val="150"/>
        <c:axId val="252138648"/>
        <c:axId val="249917016"/>
      </c:barChart>
      <c:catAx>
        <c:axId val="252138648"/>
        <c:scaling>
          <c:orientation val="minMax"/>
        </c:scaling>
        <c:delete val="1"/>
        <c:axPos val="b"/>
        <c:minorGridlines/>
        <c:numFmt formatCode="General" sourceLinked="0"/>
        <c:majorTickMark val="out"/>
        <c:minorTickMark val="none"/>
        <c:tickLblPos val="nextTo"/>
        <c:crossAx val="249917016"/>
        <c:crosses val="autoZero"/>
        <c:auto val="1"/>
        <c:lblAlgn val="ctr"/>
        <c:lblOffset val="100"/>
        <c:noMultiLvlLbl val="0"/>
      </c:catAx>
      <c:valAx>
        <c:axId val="249917016"/>
        <c:scaling>
          <c:orientation val="minMax"/>
        </c:scaling>
        <c:delete val="1"/>
        <c:axPos val="l"/>
        <c:minorGridlines/>
        <c:numFmt formatCode="General" sourceLinked="1"/>
        <c:majorTickMark val="out"/>
        <c:minorTickMark val="none"/>
        <c:tickLblPos val="nextTo"/>
        <c:crossAx val="252138648"/>
        <c:crosses val="autoZero"/>
        <c:crossBetween val="between"/>
      </c:valAx>
    </c:plotArea>
    <c:plotVisOnly val="1"/>
    <c:dispBlanksAs val="gap"/>
    <c:showDLblsOverMax val="0"/>
  </c:chart>
  <c:txPr>
    <a:bodyPr/>
    <a:lstStyle/>
    <a:p>
      <a:pPr>
        <a:defRPr sz="1800"/>
      </a:pPr>
      <a:endParaRPr lang="nl-BE"/>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0030A9-72A6-40C1-9291-518F9626B4B1}" type="doc">
      <dgm:prSet loTypeId="urn:microsoft.com/office/officeart/2005/8/layout/chart3" loCatId="cycle" qsTypeId="urn:microsoft.com/office/officeart/2005/8/quickstyle/simple1" qsCatId="simple" csTypeId="urn:microsoft.com/office/officeart/2005/8/colors/accent3_1" csCatId="accent3" phldr="1"/>
      <dgm:spPr/>
    </dgm:pt>
    <dgm:pt modelId="{9604DBB1-E99D-45A6-8A43-ABD7914FAD31}">
      <dgm:prSet phldrT="[Text]" custT="1"/>
      <dgm:spPr>
        <a:solidFill>
          <a:schemeClr val="bg1"/>
        </a:solidFill>
      </dgm:spPr>
      <dgm:t>
        <a:bodyPr/>
        <a:lstStyle/>
        <a:p>
          <a:r>
            <a:rPr lang="nl-BE" sz="2000" dirty="0"/>
            <a:t>Leerlingen</a:t>
          </a:r>
          <a:endParaRPr lang="nl-BE" sz="3100" dirty="0"/>
        </a:p>
      </dgm:t>
    </dgm:pt>
    <dgm:pt modelId="{2E205FDE-0D9B-40A6-827C-0D7E2160B88B}" type="parTrans" cxnId="{29753384-15C4-420D-A725-33E91AE6CD7F}">
      <dgm:prSet/>
      <dgm:spPr/>
      <dgm:t>
        <a:bodyPr/>
        <a:lstStyle/>
        <a:p>
          <a:endParaRPr lang="nl-BE"/>
        </a:p>
      </dgm:t>
    </dgm:pt>
    <dgm:pt modelId="{8B25E917-6EC5-4C78-888D-68B6A2617A4A}" type="sibTrans" cxnId="{29753384-15C4-420D-A725-33E91AE6CD7F}">
      <dgm:prSet/>
      <dgm:spPr/>
      <dgm:t>
        <a:bodyPr/>
        <a:lstStyle/>
        <a:p>
          <a:endParaRPr lang="nl-BE"/>
        </a:p>
      </dgm:t>
    </dgm:pt>
    <dgm:pt modelId="{E9973BA2-83F9-4C0C-8B68-5FDEA03EDA2D}">
      <dgm:prSet phldrT="[Text]" custT="1"/>
      <dgm:spPr/>
      <dgm:t>
        <a:bodyPr/>
        <a:lstStyle/>
        <a:p>
          <a:r>
            <a:rPr lang="nl-BE" sz="2000" dirty="0"/>
            <a:t>Ouders</a:t>
          </a:r>
          <a:endParaRPr lang="nl-BE" sz="3500" dirty="0"/>
        </a:p>
      </dgm:t>
    </dgm:pt>
    <dgm:pt modelId="{60A9E952-E1C2-4AD9-B38D-0F6B3B96FA68}" type="parTrans" cxnId="{F81AA53A-E2BF-4B60-A66B-D1AA30EAED16}">
      <dgm:prSet/>
      <dgm:spPr/>
      <dgm:t>
        <a:bodyPr/>
        <a:lstStyle/>
        <a:p>
          <a:endParaRPr lang="nl-BE"/>
        </a:p>
      </dgm:t>
    </dgm:pt>
    <dgm:pt modelId="{122728D0-70FB-4F18-BC54-06168029DBCF}" type="sibTrans" cxnId="{F81AA53A-E2BF-4B60-A66B-D1AA30EAED16}">
      <dgm:prSet/>
      <dgm:spPr/>
      <dgm:t>
        <a:bodyPr/>
        <a:lstStyle/>
        <a:p>
          <a:endParaRPr lang="nl-BE"/>
        </a:p>
      </dgm:t>
    </dgm:pt>
    <dgm:pt modelId="{5779A4F4-814D-4B52-86BA-7262BD81C086}">
      <dgm:prSet phldrT="[Text]" custT="1"/>
      <dgm:spPr/>
      <dgm:t>
        <a:bodyPr/>
        <a:lstStyle/>
        <a:p>
          <a:r>
            <a:rPr lang="nl-BE" sz="2000" dirty="0"/>
            <a:t>CLB</a:t>
          </a:r>
          <a:endParaRPr lang="nl-BE" sz="3600" dirty="0"/>
        </a:p>
      </dgm:t>
    </dgm:pt>
    <dgm:pt modelId="{ED319492-6FEB-493D-B3DC-001FBF466AFA}" type="parTrans" cxnId="{168A08C2-F956-4B92-8556-50D846026D2E}">
      <dgm:prSet/>
      <dgm:spPr/>
      <dgm:t>
        <a:bodyPr/>
        <a:lstStyle/>
        <a:p>
          <a:endParaRPr lang="nl-BE"/>
        </a:p>
      </dgm:t>
    </dgm:pt>
    <dgm:pt modelId="{9429FDF7-B2CD-492A-9690-3353C74240AB}" type="sibTrans" cxnId="{168A08C2-F956-4B92-8556-50D846026D2E}">
      <dgm:prSet/>
      <dgm:spPr/>
      <dgm:t>
        <a:bodyPr/>
        <a:lstStyle/>
        <a:p>
          <a:endParaRPr lang="nl-BE"/>
        </a:p>
      </dgm:t>
    </dgm:pt>
    <dgm:pt modelId="{64FAE093-D8E6-4309-A12C-6EE32B7BB29D}">
      <dgm:prSet phldrT="[Text]" custT="1"/>
      <dgm:spPr/>
      <dgm:t>
        <a:bodyPr/>
        <a:lstStyle/>
        <a:p>
          <a:r>
            <a:rPr lang="nl-BE" sz="2000" dirty="0"/>
            <a:t>De school</a:t>
          </a:r>
        </a:p>
        <a:p>
          <a:r>
            <a:rPr lang="nl-BE" sz="2000" dirty="0"/>
            <a:t>De andere teams</a:t>
          </a:r>
        </a:p>
      </dgm:t>
    </dgm:pt>
    <dgm:pt modelId="{4BB5DE88-103F-4412-99B7-510DC36062FB}" type="parTrans" cxnId="{1D46CE6A-8506-4240-80C2-E64529F7369A}">
      <dgm:prSet/>
      <dgm:spPr/>
      <dgm:t>
        <a:bodyPr/>
        <a:lstStyle/>
        <a:p>
          <a:endParaRPr lang="nl-BE"/>
        </a:p>
      </dgm:t>
    </dgm:pt>
    <dgm:pt modelId="{8EF2A4FE-6965-43BC-97E8-FC4C54B73773}" type="sibTrans" cxnId="{1D46CE6A-8506-4240-80C2-E64529F7369A}">
      <dgm:prSet/>
      <dgm:spPr/>
      <dgm:t>
        <a:bodyPr/>
        <a:lstStyle/>
        <a:p>
          <a:endParaRPr lang="nl-BE"/>
        </a:p>
      </dgm:t>
    </dgm:pt>
    <dgm:pt modelId="{7F09FFA7-6CF3-4A6A-82B0-8609320A65D3}">
      <dgm:prSet phldrT="[Text]" custT="1"/>
      <dgm:spPr/>
      <dgm:t>
        <a:bodyPr/>
        <a:lstStyle/>
        <a:p>
          <a:r>
            <a:rPr lang="nl-BE" sz="2000" dirty="0"/>
            <a:t>Bedrijven</a:t>
          </a:r>
          <a:endParaRPr lang="nl-BE" sz="3600" dirty="0"/>
        </a:p>
      </dgm:t>
    </dgm:pt>
    <dgm:pt modelId="{3DD88DF5-DBF4-4130-99FA-370EF03A581E}" type="parTrans" cxnId="{BEC1C0A5-E0A5-42CB-AC6B-962AA06063B4}">
      <dgm:prSet/>
      <dgm:spPr/>
      <dgm:t>
        <a:bodyPr/>
        <a:lstStyle/>
        <a:p>
          <a:endParaRPr lang="nl-BE"/>
        </a:p>
      </dgm:t>
    </dgm:pt>
    <dgm:pt modelId="{0EFA80FE-30F0-4975-84E6-49B57B1DA5C2}" type="sibTrans" cxnId="{BEC1C0A5-E0A5-42CB-AC6B-962AA06063B4}">
      <dgm:prSet/>
      <dgm:spPr/>
      <dgm:t>
        <a:bodyPr/>
        <a:lstStyle/>
        <a:p>
          <a:endParaRPr lang="nl-BE"/>
        </a:p>
      </dgm:t>
    </dgm:pt>
    <dgm:pt modelId="{CC0F32D5-EB6A-441C-8AA4-6DEBBB576BA0}">
      <dgm:prSet phldrT="[Text]" custT="1"/>
      <dgm:spPr/>
      <dgm:t>
        <a:bodyPr/>
        <a:lstStyle/>
        <a:p>
          <a:r>
            <a:rPr lang="nl-BE" sz="2000" dirty="0"/>
            <a:t>....</a:t>
          </a:r>
          <a:endParaRPr lang="nl-BE" sz="6400" dirty="0"/>
        </a:p>
      </dgm:t>
    </dgm:pt>
    <dgm:pt modelId="{F8CD4262-ABCC-4C21-9682-C3E43D463997}" type="parTrans" cxnId="{7D504E51-3526-44ED-9AF6-7DB0AFB580BC}">
      <dgm:prSet/>
      <dgm:spPr/>
      <dgm:t>
        <a:bodyPr/>
        <a:lstStyle/>
        <a:p>
          <a:endParaRPr lang="nl-BE"/>
        </a:p>
      </dgm:t>
    </dgm:pt>
    <dgm:pt modelId="{D3AE6078-2713-422F-8C41-7BF1F22F2216}" type="sibTrans" cxnId="{7D504E51-3526-44ED-9AF6-7DB0AFB580BC}">
      <dgm:prSet/>
      <dgm:spPr/>
      <dgm:t>
        <a:bodyPr/>
        <a:lstStyle/>
        <a:p>
          <a:endParaRPr lang="nl-BE"/>
        </a:p>
      </dgm:t>
    </dgm:pt>
    <dgm:pt modelId="{268F10DF-83D7-46B2-99D6-DB5E2E385B0D}">
      <dgm:prSet phldrT="[Text]" custT="1"/>
      <dgm:spPr/>
      <dgm:t>
        <a:bodyPr/>
        <a:lstStyle/>
        <a:p>
          <a:r>
            <a:rPr lang="nl-BE" sz="2000" dirty="0"/>
            <a:t>...</a:t>
          </a:r>
        </a:p>
      </dgm:t>
    </dgm:pt>
    <dgm:pt modelId="{B385D02F-9B44-4B61-A6DB-EC8706774DDC}" type="parTrans" cxnId="{49AFAEE6-8A6B-42B7-B0E0-958CDC227BB8}">
      <dgm:prSet/>
      <dgm:spPr/>
      <dgm:t>
        <a:bodyPr/>
        <a:lstStyle/>
        <a:p>
          <a:endParaRPr lang="nl-BE"/>
        </a:p>
      </dgm:t>
    </dgm:pt>
    <dgm:pt modelId="{D71E945D-6C2B-4B09-B1D0-B8B82BDCC716}" type="sibTrans" cxnId="{49AFAEE6-8A6B-42B7-B0E0-958CDC227BB8}">
      <dgm:prSet/>
      <dgm:spPr/>
      <dgm:t>
        <a:bodyPr/>
        <a:lstStyle/>
        <a:p>
          <a:endParaRPr lang="nl-BE"/>
        </a:p>
      </dgm:t>
    </dgm:pt>
    <dgm:pt modelId="{DCA05F5F-4F0A-41BC-B384-21D5D6B2A83F}" type="pres">
      <dgm:prSet presAssocID="{E70030A9-72A6-40C1-9291-518F9626B4B1}" presName="compositeShape" presStyleCnt="0">
        <dgm:presLayoutVars>
          <dgm:chMax val="7"/>
          <dgm:dir/>
          <dgm:resizeHandles val="exact"/>
        </dgm:presLayoutVars>
      </dgm:prSet>
      <dgm:spPr/>
    </dgm:pt>
    <dgm:pt modelId="{6B6F282D-D523-4544-BF18-57757DB11F66}" type="pres">
      <dgm:prSet presAssocID="{E70030A9-72A6-40C1-9291-518F9626B4B1}" presName="wedge1" presStyleLbl="node1" presStyleIdx="0" presStyleCnt="7" custScaleX="230065" custScaleY="213603" custLinFactNeighborX="-2631" custLinFactNeighborY="5222"/>
      <dgm:spPr/>
    </dgm:pt>
    <dgm:pt modelId="{C0996CE5-7CBC-4645-8296-3ED107363FF4}" type="pres">
      <dgm:prSet presAssocID="{E70030A9-72A6-40C1-9291-518F9626B4B1}" presName="wedge1Tx" presStyleLbl="node1" presStyleIdx="0" presStyleCnt="7">
        <dgm:presLayoutVars>
          <dgm:chMax val="0"/>
          <dgm:chPref val="0"/>
          <dgm:bulletEnabled val="1"/>
        </dgm:presLayoutVars>
      </dgm:prSet>
      <dgm:spPr/>
    </dgm:pt>
    <dgm:pt modelId="{1495CD5E-C41D-49DB-ABFB-6DDBA599BF99}" type="pres">
      <dgm:prSet presAssocID="{E70030A9-72A6-40C1-9291-518F9626B4B1}" presName="wedge2" presStyleLbl="node1" presStyleIdx="1" presStyleCnt="7" custScaleX="230065" custScaleY="213603"/>
      <dgm:spPr/>
    </dgm:pt>
    <dgm:pt modelId="{086F1363-D504-4C6B-9DF5-43823EA11EE5}" type="pres">
      <dgm:prSet presAssocID="{E70030A9-72A6-40C1-9291-518F9626B4B1}" presName="wedge2Tx" presStyleLbl="node1" presStyleIdx="1" presStyleCnt="7">
        <dgm:presLayoutVars>
          <dgm:chMax val="0"/>
          <dgm:chPref val="0"/>
          <dgm:bulletEnabled val="1"/>
        </dgm:presLayoutVars>
      </dgm:prSet>
      <dgm:spPr/>
    </dgm:pt>
    <dgm:pt modelId="{D04A472C-8E8A-4758-999F-ADB5BAE8382A}" type="pres">
      <dgm:prSet presAssocID="{E70030A9-72A6-40C1-9291-518F9626B4B1}" presName="wedge3" presStyleLbl="node1" presStyleIdx="2" presStyleCnt="7" custScaleX="230065" custScaleY="213603"/>
      <dgm:spPr/>
    </dgm:pt>
    <dgm:pt modelId="{A9FAD58D-0A88-43B1-BEBA-FB799B2847CE}" type="pres">
      <dgm:prSet presAssocID="{E70030A9-72A6-40C1-9291-518F9626B4B1}" presName="wedge3Tx" presStyleLbl="node1" presStyleIdx="2" presStyleCnt="7">
        <dgm:presLayoutVars>
          <dgm:chMax val="0"/>
          <dgm:chPref val="0"/>
          <dgm:bulletEnabled val="1"/>
        </dgm:presLayoutVars>
      </dgm:prSet>
      <dgm:spPr/>
    </dgm:pt>
    <dgm:pt modelId="{AA6CD6DC-820E-45DD-ABB6-7D8762C0BD43}" type="pres">
      <dgm:prSet presAssocID="{E70030A9-72A6-40C1-9291-518F9626B4B1}" presName="wedge4" presStyleLbl="node1" presStyleIdx="3" presStyleCnt="7" custScaleX="230065" custScaleY="213603"/>
      <dgm:spPr/>
    </dgm:pt>
    <dgm:pt modelId="{BFF64D69-3301-49F3-9E3E-C78A89C20AC1}" type="pres">
      <dgm:prSet presAssocID="{E70030A9-72A6-40C1-9291-518F9626B4B1}" presName="wedge4Tx" presStyleLbl="node1" presStyleIdx="3" presStyleCnt="7">
        <dgm:presLayoutVars>
          <dgm:chMax val="0"/>
          <dgm:chPref val="0"/>
          <dgm:bulletEnabled val="1"/>
        </dgm:presLayoutVars>
      </dgm:prSet>
      <dgm:spPr/>
    </dgm:pt>
    <dgm:pt modelId="{F32C44BE-6300-42F9-B84E-4DF8A5289C90}" type="pres">
      <dgm:prSet presAssocID="{E70030A9-72A6-40C1-9291-518F9626B4B1}" presName="wedge5" presStyleLbl="node1" presStyleIdx="4" presStyleCnt="7" custScaleX="230065" custScaleY="213603"/>
      <dgm:spPr/>
    </dgm:pt>
    <dgm:pt modelId="{2E61B321-8445-43E7-8E5F-408E7F808858}" type="pres">
      <dgm:prSet presAssocID="{E70030A9-72A6-40C1-9291-518F9626B4B1}" presName="wedge5Tx" presStyleLbl="node1" presStyleIdx="4" presStyleCnt="7">
        <dgm:presLayoutVars>
          <dgm:chMax val="0"/>
          <dgm:chPref val="0"/>
          <dgm:bulletEnabled val="1"/>
        </dgm:presLayoutVars>
      </dgm:prSet>
      <dgm:spPr/>
    </dgm:pt>
    <dgm:pt modelId="{C4101451-1654-475E-94B9-2FD6C43BA7CE}" type="pres">
      <dgm:prSet presAssocID="{E70030A9-72A6-40C1-9291-518F9626B4B1}" presName="wedge6" presStyleLbl="node1" presStyleIdx="5" presStyleCnt="7" custScaleX="230065" custScaleY="213603"/>
      <dgm:spPr/>
    </dgm:pt>
    <dgm:pt modelId="{D34E71DE-AAC2-4AAF-9DD3-C8ADDAC37553}" type="pres">
      <dgm:prSet presAssocID="{E70030A9-72A6-40C1-9291-518F9626B4B1}" presName="wedge6Tx" presStyleLbl="node1" presStyleIdx="5" presStyleCnt="7">
        <dgm:presLayoutVars>
          <dgm:chMax val="0"/>
          <dgm:chPref val="0"/>
          <dgm:bulletEnabled val="1"/>
        </dgm:presLayoutVars>
      </dgm:prSet>
      <dgm:spPr/>
    </dgm:pt>
    <dgm:pt modelId="{F33C3FF8-62AC-4B77-8BFC-8B315543BA46}" type="pres">
      <dgm:prSet presAssocID="{E70030A9-72A6-40C1-9291-518F9626B4B1}" presName="wedge7" presStyleLbl="node1" presStyleIdx="6" presStyleCnt="7" custScaleX="230065" custScaleY="213603"/>
      <dgm:spPr/>
    </dgm:pt>
    <dgm:pt modelId="{AE4D753F-B69F-47E3-8D91-096E6E846830}" type="pres">
      <dgm:prSet presAssocID="{E70030A9-72A6-40C1-9291-518F9626B4B1}" presName="wedge7Tx" presStyleLbl="node1" presStyleIdx="6" presStyleCnt="7">
        <dgm:presLayoutVars>
          <dgm:chMax val="0"/>
          <dgm:chPref val="0"/>
          <dgm:bulletEnabled val="1"/>
        </dgm:presLayoutVars>
      </dgm:prSet>
      <dgm:spPr/>
    </dgm:pt>
  </dgm:ptLst>
  <dgm:cxnLst>
    <dgm:cxn modelId="{B9DC4710-03FE-4709-9EE2-CD103C1BB617}" type="presOf" srcId="{7F09FFA7-6CF3-4A6A-82B0-8609320A65D3}" destId="{2E61B321-8445-43E7-8E5F-408E7F808858}" srcOrd="1" destOrd="0" presId="urn:microsoft.com/office/officeart/2005/8/layout/chart3"/>
    <dgm:cxn modelId="{F81AA53A-E2BF-4B60-A66B-D1AA30EAED16}" srcId="{E70030A9-72A6-40C1-9291-518F9626B4B1}" destId="{E9973BA2-83F9-4C0C-8B68-5FDEA03EDA2D}" srcOrd="1" destOrd="0" parTransId="{60A9E952-E1C2-4AD9-B38D-0F6B3B96FA68}" sibTransId="{122728D0-70FB-4F18-BC54-06168029DBCF}"/>
    <dgm:cxn modelId="{52E37146-A4F4-4F86-88CC-C0BAF2FC6FCB}" type="presOf" srcId="{268F10DF-83D7-46B2-99D6-DB5E2E385B0D}" destId="{F33C3FF8-62AC-4B77-8BFC-8B315543BA46}" srcOrd="0" destOrd="0" presId="urn:microsoft.com/office/officeart/2005/8/layout/chart3"/>
    <dgm:cxn modelId="{C10DF966-3D83-43F6-80CB-B27D4668EF02}" type="presOf" srcId="{CC0F32D5-EB6A-441C-8AA4-6DEBBB576BA0}" destId="{C4101451-1654-475E-94B9-2FD6C43BA7CE}" srcOrd="0" destOrd="0" presId="urn:microsoft.com/office/officeart/2005/8/layout/chart3"/>
    <dgm:cxn modelId="{B3089B67-1F5E-40E4-9653-BE8253940FDB}" type="presOf" srcId="{64FAE093-D8E6-4309-A12C-6EE32B7BB29D}" destId="{BFF64D69-3301-49F3-9E3E-C78A89C20AC1}" srcOrd="1" destOrd="0" presId="urn:microsoft.com/office/officeart/2005/8/layout/chart3"/>
    <dgm:cxn modelId="{ADDEB367-A3D4-4815-8DD3-AB87CDDCBDCD}" type="presOf" srcId="{E9973BA2-83F9-4C0C-8B68-5FDEA03EDA2D}" destId="{086F1363-D504-4C6B-9DF5-43823EA11EE5}" srcOrd="1" destOrd="0" presId="urn:microsoft.com/office/officeart/2005/8/layout/chart3"/>
    <dgm:cxn modelId="{1D46CE6A-8506-4240-80C2-E64529F7369A}" srcId="{E70030A9-72A6-40C1-9291-518F9626B4B1}" destId="{64FAE093-D8E6-4309-A12C-6EE32B7BB29D}" srcOrd="3" destOrd="0" parTransId="{4BB5DE88-103F-4412-99B7-510DC36062FB}" sibTransId="{8EF2A4FE-6965-43BC-97E8-FC4C54B73773}"/>
    <dgm:cxn modelId="{1537D250-08AA-4F24-8C3D-998BFFBD273C}" type="presOf" srcId="{CC0F32D5-EB6A-441C-8AA4-6DEBBB576BA0}" destId="{D34E71DE-AAC2-4AAF-9DD3-C8ADDAC37553}" srcOrd="1" destOrd="0" presId="urn:microsoft.com/office/officeart/2005/8/layout/chart3"/>
    <dgm:cxn modelId="{7D504E51-3526-44ED-9AF6-7DB0AFB580BC}" srcId="{E70030A9-72A6-40C1-9291-518F9626B4B1}" destId="{CC0F32D5-EB6A-441C-8AA4-6DEBBB576BA0}" srcOrd="5" destOrd="0" parTransId="{F8CD4262-ABCC-4C21-9682-C3E43D463997}" sibTransId="{D3AE6078-2713-422F-8C41-7BF1F22F2216}"/>
    <dgm:cxn modelId="{D779D471-3B3C-4D21-8D28-B2245B120A03}" type="presOf" srcId="{E70030A9-72A6-40C1-9291-518F9626B4B1}" destId="{DCA05F5F-4F0A-41BC-B384-21D5D6B2A83F}" srcOrd="0" destOrd="0" presId="urn:microsoft.com/office/officeart/2005/8/layout/chart3"/>
    <dgm:cxn modelId="{1BB2CC79-DFF5-4EC6-8248-903E72E58715}" type="presOf" srcId="{7F09FFA7-6CF3-4A6A-82B0-8609320A65D3}" destId="{F32C44BE-6300-42F9-B84E-4DF8A5289C90}" srcOrd="0" destOrd="0" presId="urn:microsoft.com/office/officeart/2005/8/layout/chart3"/>
    <dgm:cxn modelId="{4A3B0782-8A67-4D62-9D31-1CB3EDAFD171}" type="presOf" srcId="{268F10DF-83D7-46B2-99D6-DB5E2E385B0D}" destId="{AE4D753F-B69F-47E3-8D91-096E6E846830}" srcOrd="1" destOrd="0" presId="urn:microsoft.com/office/officeart/2005/8/layout/chart3"/>
    <dgm:cxn modelId="{29753384-15C4-420D-A725-33E91AE6CD7F}" srcId="{E70030A9-72A6-40C1-9291-518F9626B4B1}" destId="{9604DBB1-E99D-45A6-8A43-ABD7914FAD31}" srcOrd="0" destOrd="0" parTransId="{2E205FDE-0D9B-40A6-827C-0D7E2160B88B}" sibTransId="{8B25E917-6EC5-4C78-888D-68B6A2617A4A}"/>
    <dgm:cxn modelId="{EFDA479B-A9F5-4C51-9D5A-55CD962169AF}" type="presOf" srcId="{9604DBB1-E99D-45A6-8A43-ABD7914FAD31}" destId="{C0996CE5-7CBC-4645-8296-3ED107363FF4}" srcOrd="1" destOrd="0" presId="urn:microsoft.com/office/officeart/2005/8/layout/chart3"/>
    <dgm:cxn modelId="{BEC1C0A5-E0A5-42CB-AC6B-962AA06063B4}" srcId="{E70030A9-72A6-40C1-9291-518F9626B4B1}" destId="{7F09FFA7-6CF3-4A6A-82B0-8609320A65D3}" srcOrd="4" destOrd="0" parTransId="{3DD88DF5-DBF4-4130-99FA-370EF03A581E}" sibTransId="{0EFA80FE-30F0-4975-84E6-49B57B1DA5C2}"/>
    <dgm:cxn modelId="{F425D5AB-7BD3-4F50-BB96-569700AD7D81}" type="presOf" srcId="{9604DBB1-E99D-45A6-8A43-ABD7914FAD31}" destId="{6B6F282D-D523-4544-BF18-57757DB11F66}" srcOrd="0" destOrd="0" presId="urn:microsoft.com/office/officeart/2005/8/layout/chart3"/>
    <dgm:cxn modelId="{168A08C2-F956-4B92-8556-50D846026D2E}" srcId="{E70030A9-72A6-40C1-9291-518F9626B4B1}" destId="{5779A4F4-814D-4B52-86BA-7262BD81C086}" srcOrd="2" destOrd="0" parTransId="{ED319492-6FEB-493D-B3DC-001FBF466AFA}" sibTransId="{9429FDF7-B2CD-492A-9690-3353C74240AB}"/>
    <dgm:cxn modelId="{7AB0AAC6-9337-41C5-9D27-3B6D3F491940}" type="presOf" srcId="{5779A4F4-814D-4B52-86BA-7262BD81C086}" destId="{D04A472C-8E8A-4758-999F-ADB5BAE8382A}" srcOrd="0" destOrd="0" presId="urn:microsoft.com/office/officeart/2005/8/layout/chart3"/>
    <dgm:cxn modelId="{904F1DE1-95DA-4E58-A3F5-F9D201FE606B}" type="presOf" srcId="{5779A4F4-814D-4B52-86BA-7262BD81C086}" destId="{A9FAD58D-0A88-43B1-BEBA-FB799B2847CE}" srcOrd="1" destOrd="0" presId="urn:microsoft.com/office/officeart/2005/8/layout/chart3"/>
    <dgm:cxn modelId="{49AFAEE6-8A6B-42B7-B0E0-958CDC227BB8}" srcId="{E70030A9-72A6-40C1-9291-518F9626B4B1}" destId="{268F10DF-83D7-46B2-99D6-DB5E2E385B0D}" srcOrd="6" destOrd="0" parTransId="{B385D02F-9B44-4B61-A6DB-EC8706774DDC}" sibTransId="{D71E945D-6C2B-4B09-B1D0-B8B82BDCC716}"/>
    <dgm:cxn modelId="{193421EA-4258-4E2D-BE7B-B379F1A7F853}" type="presOf" srcId="{64FAE093-D8E6-4309-A12C-6EE32B7BB29D}" destId="{AA6CD6DC-820E-45DD-ABB6-7D8762C0BD43}" srcOrd="0" destOrd="0" presId="urn:microsoft.com/office/officeart/2005/8/layout/chart3"/>
    <dgm:cxn modelId="{67C914FF-DFAD-46F7-94B6-A78E00BBF73B}" type="presOf" srcId="{E9973BA2-83F9-4C0C-8B68-5FDEA03EDA2D}" destId="{1495CD5E-C41D-49DB-ABFB-6DDBA599BF99}" srcOrd="0" destOrd="0" presId="urn:microsoft.com/office/officeart/2005/8/layout/chart3"/>
    <dgm:cxn modelId="{5884F17A-D2F8-455A-9273-8AD23E7455AC}" type="presParOf" srcId="{DCA05F5F-4F0A-41BC-B384-21D5D6B2A83F}" destId="{6B6F282D-D523-4544-BF18-57757DB11F66}" srcOrd="0" destOrd="0" presId="urn:microsoft.com/office/officeart/2005/8/layout/chart3"/>
    <dgm:cxn modelId="{E000D9A7-3572-44C2-B2D3-6680B4D3BE4E}" type="presParOf" srcId="{DCA05F5F-4F0A-41BC-B384-21D5D6B2A83F}" destId="{C0996CE5-7CBC-4645-8296-3ED107363FF4}" srcOrd="1" destOrd="0" presId="urn:microsoft.com/office/officeart/2005/8/layout/chart3"/>
    <dgm:cxn modelId="{02AB5E72-08FF-4129-A05B-ECF1BA734AEF}" type="presParOf" srcId="{DCA05F5F-4F0A-41BC-B384-21D5D6B2A83F}" destId="{1495CD5E-C41D-49DB-ABFB-6DDBA599BF99}" srcOrd="2" destOrd="0" presId="urn:microsoft.com/office/officeart/2005/8/layout/chart3"/>
    <dgm:cxn modelId="{353D1A0E-A61B-416B-9EB1-967545614C9D}" type="presParOf" srcId="{DCA05F5F-4F0A-41BC-B384-21D5D6B2A83F}" destId="{086F1363-D504-4C6B-9DF5-43823EA11EE5}" srcOrd="3" destOrd="0" presId="urn:microsoft.com/office/officeart/2005/8/layout/chart3"/>
    <dgm:cxn modelId="{2163BA89-D026-450F-A637-1996E5575B52}" type="presParOf" srcId="{DCA05F5F-4F0A-41BC-B384-21D5D6B2A83F}" destId="{D04A472C-8E8A-4758-999F-ADB5BAE8382A}" srcOrd="4" destOrd="0" presId="urn:microsoft.com/office/officeart/2005/8/layout/chart3"/>
    <dgm:cxn modelId="{75F175AD-92D1-4A14-913E-CC1CADCEEBA9}" type="presParOf" srcId="{DCA05F5F-4F0A-41BC-B384-21D5D6B2A83F}" destId="{A9FAD58D-0A88-43B1-BEBA-FB799B2847CE}" srcOrd="5" destOrd="0" presId="urn:microsoft.com/office/officeart/2005/8/layout/chart3"/>
    <dgm:cxn modelId="{4A815A73-DB0B-4A8A-B923-F26866F18E58}" type="presParOf" srcId="{DCA05F5F-4F0A-41BC-B384-21D5D6B2A83F}" destId="{AA6CD6DC-820E-45DD-ABB6-7D8762C0BD43}" srcOrd="6" destOrd="0" presId="urn:microsoft.com/office/officeart/2005/8/layout/chart3"/>
    <dgm:cxn modelId="{0852AB89-7CDB-4504-89DB-7E21956B3F8F}" type="presParOf" srcId="{DCA05F5F-4F0A-41BC-B384-21D5D6B2A83F}" destId="{BFF64D69-3301-49F3-9E3E-C78A89C20AC1}" srcOrd="7" destOrd="0" presId="urn:microsoft.com/office/officeart/2005/8/layout/chart3"/>
    <dgm:cxn modelId="{5C439DC3-0317-46A0-9BF5-B5ABBF6EC2EC}" type="presParOf" srcId="{DCA05F5F-4F0A-41BC-B384-21D5D6B2A83F}" destId="{F32C44BE-6300-42F9-B84E-4DF8A5289C90}" srcOrd="8" destOrd="0" presId="urn:microsoft.com/office/officeart/2005/8/layout/chart3"/>
    <dgm:cxn modelId="{9AEE7E57-BA64-4C21-B109-779ECFD4A8D8}" type="presParOf" srcId="{DCA05F5F-4F0A-41BC-B384-21D5D6B2A83F}" destId="{2E61B321-8445-43E7-8E5F-408E7F808858}" srcOrd="9" destOrd="0" presId="urn:microsoft.com/office/officeart/2005/8/layout/chart3"/>
    <dgm:cxn modelId="{FA4A48AA-B73B-476B-A3DA-960AB3A6172E}" type="presParOf" srcId="{DCA05F5F-4F0A-41BC-B384-21D5D6B2A83F}" destId="{C4101451-1654-475E-94B9-2FD6C43BA7CE}" srcOrd="10" destOrd="0" presId="urn:microsoft.com/office/officeart/2005/8/layout/chart3"/>
    <dgm:cxn modelId="{C2214C46-D83A-4332-A862-03037F6B19A2}" type="presParOf" srcId="{DCA05F5F-4F0A-41BC-B384-21D5D6B2A83F}" destId="{D34E71DE-AAC2-4AAF-9DD3-C8ADDAC37553}" srcOrd="11" destOrd="0" presId="urn:microsoft.com/office/officeart/2005/8/layout/chart3"/>
    <dgm:cxn modelId="{BC284414-DCC2-4F6D-89D9-C47574FA2677}" type="presParOf" srcId="{DCA05F5F-4F0A-41BC-B384-21D5D6B2A83F}" destId="{F33C3FF8-62AC-4B77-8BFC-8B315543BA46}" srcOrd="12" destOrd="0" presId="urn:microsoft.com/office/officeart/2005/8/layout/chart3"/>
    <dgm:cxn modelId="{92F2DB84-FDAA-4E3B-A7F2-78FAEDB29E96}" type="presParOf" srcId="{DCA05F5F-4F0A-41BC-B384-21D5D6B2A83F}" destId="{AE4D753F-B69F-47E3-8D91-096E6E846830}" srcOrd="13"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FF9887-3662-4A7D-8620-7781600964C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nl-BE"/>
        </a:p>
      </dgm:t>
    </dgm:pt>
    <dgm:pt modelId="{23E7F13F-E204-43CF-A9C2-1C66B9067089}">
      <dgm:prSet phldrT="[Text]"/>
      <dgm:spPr/>
      <dgm:t>
        <a:bodyPr/>
        <a:lstStyle/>
        <a:p>
          <a:r>
            <a:rPr lang="nl-BE" dirty="0"/>
            <a:t>1. Doelen ontdekken</a:t>
          </a:r>
        </a:p>
      </dgm:t>
    </dgm:pt>
    <dgm:pt modelId="{0333AF41-D738-47BA-AA37-A99C31560434}" type="parTrans" cxnId="{961D18A4-4458-4363-A973-637845BED8F0}">
      <dgm:prSet/>
      <dgm:spPr/>
      <dgm:t>
        <a:bodyPr/>
        <a:lstStyle/>
        <a:p>
          <a:endParaRPr lang="nl-BE"/>
        </a:p>
      </dgm:t>
    </dgm:pt>
    <dgm:pt modelId="{6F444B87-2EBA-4A77-8521-C7B718C886C0}" type="sibTrans" cxnId="{961D18A4-4458-4363-A973-637845BED8F0}">
      <dgm:prSet/>
      <dgm:spPr/>
      <dgm:t>
        <a:bodyPr/>
        <a:lstStyle/>
        <a:p>
          <a:endParaRPr lang="nl-BE"/>
        </a:p>
      </dgm:t>
    </dgm:pt>
    <dgm:pt modelId="{64A303AF-E2EC-4D84-97D5-14B2762D90BA}">
      <dgm:prSet phldrT="[Text]"/>
      <dgm:spPr/>
      <dgm:t>
        <a:bodyPr/>
        <a:lstStyle/>
        <a:p>
          <a:r>
            <a:rPr lang="nl-BE" dirty="0"/>
            <a:t>Vragen stellen</a:t>
          </a:r>
        </a:p>
      </dgm:t>
    </dgm:pt>
    <dgm:pt modelId="{6D4FABB4-0337-4862-B6FA-5EDDC3630B14}" type="parTrans" cxnId="{3F8E7E50-EE45-466B-9925-7B8332F7492F}">
      <dgm:prSet/>
      <dgm:spPr/>
      <dgm:t>
        <a:bodyPr/>
        <a:lstStyle/>
        <a:p>
          <a:endParaRPr lang="nl-BE"/>
        </a:p>
      </dgm:t>
    </dgm:pt>
    <dgm:pt modelId="{CBBA5E2F-B8A0-44C2-AD61-023945B7D3F6}" type="sibTrans" cxnId="{3F8E7E50-EE45-466B-9925-7B8332F7492F}">
      <dgm:prSet/>
      <dgm:spPr/>
      <dgm:t>
        <a:bodyPr/>
        <a:lstStyle/>
        <a:p>
          <a:endParaRPr lang="nl-BE"/>
        </a:p>
      </dgm:t>
    </dgm:pt>
    <dgm:pt modelId="{733FABC1-E1C2-40CE-951F-38526EAD76A0}">
      <dgm:prSet phldrT="[Text]"/>
      <dgm:spPr/>
      <dgm:t>
        <a:bodyPr/>
        <a:lstStyle/>
        <a:p>
          <a:r>
            <a:rPr lang="nl-BE" dirty="0"/>
            <a:t>Een goed beeld krijgen</a:t>
          </a:r>
        </a:p>
      </dgm:t>
    </dgm:pt>
    <dgm:pt modelId="{79A2F9A3-434B-4C7B-A6A6-426A57EB3976}" type="parTrans" cxnId="{FF3315B2-8F9C-470B-B3AF-56B0D4EE78D9}">
      <dgm:prSet/>
      <dgm:spPr/>
      <dgm:t>
        <a:bodyPr/>
        <a:lstStyle/>
        <a:p>
          <a:endParaRPr lang="nl-BE"/>
        </a:p>
      </dgm:t>
    </dgm:pt>
    <dgm:pt modelId="{12ADE5B1-9F6A-4B54-BC73-BDA185F07242}" type="sibTrans" cxnId="{FF3315B2-8F9C-470B-B3AF-56B0D4EE78D9}">
      <dgm:prSet/>
      <dgm:spPr/>
      <dgm:t>
        <a:bodyPr/>
        <a:lstStyle/>
        <a:p>
          <a:endParaRPr lang="nl-BE"/>
        </a:p>
      </dgm:t>
    </dgm:pt>
    <dgm:pt modelId="{2C52BB3F-71B3-4260-8032-282F57870C00}">
      <dgm:prSet phldrT="[Text]"/>
      <dgm:spPr/>
      <dgm:t>
        <a:bodyPr/>
        <a:lstStyle/>
        <a:p>
          <a:r>
            <a:rPr lang="nl-BE" dirty="0"/>
            <a:t>2. Acties bepalen</a:t>
          </a:r>
        </a:p>
      </dgm:t>
    </dgm:pt>
    <dgm:pt modelId="{4204631A-09CD-43D8-937A-33C73951042F}" type="parTrans" cxnId="{1DCA3BE4-3642-4956-93B6-405473362605}">
      <dgm:prSet/>
      <dgm:spPr/>
      <dgm:t>
        <a:bodyPr/>
        <a:lstStyle/>
        <a:p>
          <a:endParaRPr lang="nl-BE"/>
        </a:p>
      </dgm:t>
    </dgm:pt>
    <dgm:pt modelId="{FF06A43D-4DEF-4467-B22B-1882E17E1FDE}" type="sibTrans" cxnId="{1DCA3BE4-3642-4956-93B6-405473362605}">
      <dgm:prSet/>
      <dgm:spPr/>
      <dgm:t>
        <a:bodyPr/>
        <a:lstStyle/>
        <a:p>
          <a:endParaRPr lang="nl-BE"/>
        </a:p>
      </dgm:t>
    </dgm:pt>
    <dgm:pt modelId="{08799AF7-6EDC-43EE-B710-B8B7A4504E97}">
      <dgm:prSet phldrT="[Text]"/>
      <dgm:spPr/>
      <dgm:t>
        <a:bodyPr/>
        <a:lstStyle/>
        <a:p>
          <a:r>
            <a:rPr lang="nl-BE" dirty="0"/>
            <a:t>Waarom werkt iets niet ?</a:t>
          </a:r>
        </a:p>
      </dgm:t>
    </dgm:pt>
    <dgm:pt modelId="{50EDDBDC-5DD7-4495-966F-EF4E055798EC}" type="parTrans" cxnId="{6E46FA6C-BD2E-4A67-A37B-80F4F9C26678}">
      <dgm:prSet/>
      <dgm:spPr/>
      <dgm:t>
        <a:bodyPr/>
        <a:lstStyle/>
        <a:p>
          <a:endParaRPr lang="nl-BE"/>
        </a:p>
      </dgm:t>
    </dgm:pt>
    <dgm:pt modelId="{346CA00D-6F30-4A63-951B-3E20CBC1E878}" type="sibTrans" cxnId="{6E46FA6C-BD2E-4A67-A37B-80F4F9C26678}">
      <dgm:prSet/>
      <dgm:spPr/>
      <dgm:t>
        <a:bodyPr/>
        <a:lstStyle/>
        <a:p>
          <a:endParaRPr lang="nl-BE"/>
        </a:p>
      </dgm:t>
    </dgm:pt>
    <dgm:pt modelId="{E1A2A1F7-6926-442E-81BA-2BE4ACE7BE38}">
      <dgm:prSet phldrT="[Text]"/>
      <dgm:spPr/>
      <dgm:t>
        <a:bodyPr/>
        <a:lstStyle/>
        <a:p>
          <a:r>
            <a:rPr lang="nl-BE" dirty="0"/>
            <a:t>De actie vastleggen en toewijzen</a:t>
          </a:r>
        </a:p>
      </dgm:t>
    </dgm:pt>
    <dgm:pt modelId="{42537EEA-92CD-40E3-9216-10E3EF9A138D}" type="parTrans" cxnId="{53801180-C895-42C6-B1DD-EDE414B88DB8}">
      <dgm:prSet/>
      <dgm:spPr/>
      <dgm:t>
        <a:bodyPr/>
        <a:lstStyle/>
        <a:p>
          <a:endParaRPr lang="nl-BE"/>
        </a:p>
      </dgm:t>
    </dgm:pt>
    <dgm:pt modelId="{EFD6D5E3-6942-4687-A4BE-3973D8BFFD35}" type="sibTrans" cxnId="{53801180-C895-42C6-B1DD-EDE414B88DB8}">
      <dgm:prSet/>
      <dgm:spPr/>
      <dgm:t>
        <a:bodyPr/>
        <a:lstStyle/>
        <a:p>
          <a:endParaRPr lang="nl-BE"/>
        </a:p>
      </dgm:t>
    </dgm:pt>
    <dgm:pt modelId="{6A38EA54-D77B-4535-87F8-8C4858DC8213}">
      <dgm:prSet phldrT="[Text]"/>
      <dgm:spPr/>
      <dgm:t>
        <a:bodyPr/>
        <a:lstStyle/>
        <a:p>
          <a:r>
            <a:rPr lang="nl-BE" dirty="0"/>
            <a:t>Het doel klein maken</a:t>
          </a:r>
        </a:p>
      </dgm:t>
    </dgm:pt>
    <dgm:pt modelId="{C80B1055-CF22-41D5-BEB2-09E814DE2F6D}" type="parTrans" cxnId="{5CA8DE9D-FADE-4ADB-A2E1-BA9C06ABD5CF}">
      <dgm:prSet/>
      <dgm:spPr/>
      <dgm:t>
        <a:bodyPr/>
        <a:lstStyle/>
        <a:p>
          <a:endParaRPr lang="nl-BE"/>
        </a:p>
      </dgm:t>
    </dgm:pt>
    <dgm:pt modelId="{499C984C-256F-420A-8FE2-FDFBAE335BDA}" type="sibTrans" cxnId="{5CA8DE9D-FADE-4ADB-A2E1-BA9C06ABD5CF}">
      <dgm:prSet/>
      <dgm:spPr/>
      <dgm:t>
        <a:bodyPr/>
        <a:lstStyle/>
        <a:p>
          <a:endParaRPr lang="nl-BE"/>
        </a:p>
      </dgm:t>
    </dgm:pt>
    <dgm:pt modelId="{EB68E92B-A6C4-4B18-B5CA-D9CCEB49CB3F}">
      <dgm:prSet phldrT="[Text]"/>
      <dgm:spPr/>
      <dgm:t>
        <a:bodyPr/>
        <a:lstStyle/>
        <a:p>
          <a:r>
            <a:rPr lang="nl-BE" dirty="0"/>
            <a:t>Het doel meten</a:t>
          </a:r>
        </a:p>
      </dgm:t>
    </dgm:pt>
    <dgm:pt modelId="{F0DAB967-CABD-4D97-9D85-AADED241C8D8}" type="parTrans" cxnId="{4B0F3DA9-6EF8-4479-AD65-CCAFE002943A}">
      <dgm:prSet/>
      <dgm:spPr/>
      <dgm:t>
        <a:bodyPr/>
        <a:lstStyle/>
        <a:p>
          <a:endParaRPr lang="nl-BE"/>
        </a:p>
      </dgm:t>
    </dgm:pt>
    <dgm:pt modelId="{A4B1BAA4-5BFC-4A66-8B86-FA931F3FC63C}" type="sibTrans" cxnId="{4B0F3DA9-6EF8-4479-AD65-CCAFE002943A}">
      <dgm:prSet/>
      <dgm:spPr/>
      <dgm:t>
        <a:bodyPr/>
        <a:lstStyle/>
        <a:p>
          <a:endParaRPr lang="nl-BE"/>
        </a:p>
      </dgm:t>
    </dgm:pt>
    <dgm:pt modelId="{40D49FDE-AFF5-43CC-90FF-5FB6513BC188}" type="pres">
      <dgm:prSet presAssocID="{7DFF9887-3662-4A7D-8620-7781600964C8}" presName="Name0" presStyleCnt="0">
        <dgm:presLayoutVars>
          <dgm:dir/>
          <dgm:animLvl val="lvl"/>
          <dgm:resizeHandles val="exact"/>
        </dgm:presLayoutVars>
      </dgm:prSet>
      <dgm:spPr/>
    </dgm:pt>
    <dgm:pt modelId="{FA3B8325-E6C0-4489-AEF4-CF4478882010}" type="pres">
      <dgm:prSet presAssocID="{23E7F13F-E204-43CF-A9C2-1C66B9067089}" presName="linNode" presStyleCnt="0"/>
      <dgm:spPr/>
    </dgm:pt>
    <dgm:pt modelId="{751179A3-1DF8-4FEB-9507-DEE2894803F3}" type="pres">
      <dgm:prSet presAssocID="{23E7F13F-E204-43CF-A9C2-1C66B9067089}" presName="parentText" presStyleLbl="node1" presStyleIdx="0" presStyleCnt="2">
        <dgm:presLayoutVars>
          <dgm:chMax val="1"/>
          <dgm:bulletEnabled val="1"/>
        </dgm:presLayoutVars>
      </dgm:prSet>
      <dgm:spPr/>
    </dgm:pt>
    <dgm:pt modelId="{D0967F21-F2AC-4A27-BCF7-7EF1F42FED95}" type="pres">
      <dgm:prSet presAssocID="{23E7F13F-E204-43CF-A9C2-1C66B9067089}" presName="descendantText" presStyleLbl="alignAccFollowNode1" presStyleIdx="0" presStyleCnt="2">
        <dgm:presLayoutVars>
          <dgm:bulletEnabled val="1"/>
        </dgm:presLayoutVars>
      </dgm:prSet>
      <dgm:spPr/>
    </dgm:pt>
    <dgm:pt modelId="{81DB0571-362D-4BA2-AC61-3F954644581C}" type="pres">
      <dgm:prSet presAssocID="{6F444B87-2EBA-4A77-8521-C7B718C886C0}" presName="sp" presStyleCnt="0"/>
      <dgm:spPr/>
    </dgm:pt>
    <dgm:pt modelId="{2E8DFA8D-68C7-4329-B863-63CA3DA169A5}" type="pres">
      <dgm:prSet presAssocID="{2C52BB3F-71B3-4260-8032-282F57870C00}" presName="linNode" presStyleCnt="0"/>
      <dgm:spPr/>
    </dgm:pt>
    <dgm:pt modelId="{B0B02BCF-970D-496A-B99C-61ECCF63CD5B}" type="pres">
      <dgm:prSet presAssocID="{2C52BB3F-71B3-4260-8032-282F57870C00}" presName="parentText" presStyleLbl="node1" presStyleIdx="1" presStyleCnt="2">
        <dgm:presLayoutVars>
          <dgm:chMax val="1"/>
          <dgm:bulletEnabled val="1"/>
        </dgm:presLayoutVars>
      </dgm:prSet>
      <dgm:spPr/>
    </dgm:pt>
    <dgm:pt modelId="{2057E354-1600-4237-8B22-5E931001B507}" type="pres">
      <dgm:prSet presAssocID="{2C52BB3F-71B3-4260-8032-282F57870C00}" presName="descendantText" presStyleLbl="alignAccFollowNode1" presStyleIdx="1" presStyleCnt="2">
        <dgm:presLayoutVars>
          <dgm:bulletEnabled val="1"/>
        </dgm:presLayoutVars>
      </dgm:prSet>
      <dgm:spPr/>
    </dgm:pt>
  </dgm:ptLst>
  <dgm:cxnLst>
    <dgm:cxn modelId="{D79DA202-800D-4FEB-8577-3E8C49BA67CF}" type="presOf" srcId="{733FABC1-E1C2-40CE-951F-38526EAD76A0}" destId="{D0967F21-F2AC-4A27-BCF7-7EF1F42FED95}" srcOrd="0" destOrd="1" presId="urn:microsoft.com/office/officeart/2005/8/layout/vList5"/>
    <dgm:cxn modelId="{74533C10-24C2-4644-B37D-3648B881D2F7}" type="presOf" srcId="{64A303AF-E2EC-4D84-97D5-14B2762D90BA}" destId="{D0967F21-F2AC-4A27-BCF7-7EF1F42FED95}" srcOrd="0" destOrd="0" presId="urn:microsoft.com/office/officeart/2005/8/layout/vList5"/>
    <dgm:cxn modelId="{6E46FA6C-BD2E-4A67-A37B-80F4F9C26678}" srcId="{2C52BB3F-71B3-4260-8032-282F57870C00}" destId="{08799AF7-6EDC-43EE-B710-B8B7A4504E97}" srcOrd="0" destOrd="0" parTransId="{50EDDBDC-5DD7-4495-966F-EF4E055798EC}" sibTransId="{346CA00D-6F30-4A63-951B-3E20CBC1E878}"/>
    <dgm:cxn modelId="{3F8E7E50-EE45-466B-9925-7B8332F7492F}" srcId="{23E7F13F-E204-43CF-A9C2-1C66B9067089}" destId="{64A303AF-E2EC-4D84-97D5-14B2762D90BA}" srcOrd="0" destOrd="0" parTransId="{6D4FABB4-0337-4862-B6FA-5EDDC3630B14}" sibTransId="{CBBA5E2F-B8A0-44C2-AD61-023945B7D3F6}"/>
    <dgm:cxn modelId="{53801180-C895-42C6-B1DD-EDE414B88DB8}" srcId="{2C52BB3F-71B3-4260-8032-282F57870C00}" destId="{E1A2A1F7-6926-442E-81BA-2BE4ACE7BE38}" srcOrd="1" destOrd="0" parTransId="{42537EEA-92CD-40E3-9216-10E3EF9A138D}" sibTransId="{EFD6D5E3-6942-4687-A4BE-3973D8BFFD35}"/>
    <dgm:cxn modelId="{603BF88D-9BDF-48E2-A5BD-91A99C839A7C}" type="presOf" srcId="{6A38EA54-D77B-4535-87F8-8C4858DC8213}" destId="{D0967F21-F2AC-4A27-BCF7-7EF1F42FED95}" srcOrd="0" destOrd="2" presId="urn:microsoft.com/office/officeart/2005/8/layout/vList5"/>
    <dgm:cxn modelId="{5CA8DE9D-FADE-4ADB-A2E1-BA9C06ABD5CF}" srcId="{23E7F13F-E204-43CF-A9C2-1C66B9067089}" destId="{6A38EA54-D77B-4535-87F8-8C4858DC8213}" srcOrd="2" destOrd="0" parTransId="{C80B1055-CF22-41D5-BEB2-09E814DE2F6D}" sibTransId="{499C984C-256F-420A-8FE2-FDFBAE335BDA}"/>
    <dgm:cxn modelId="{961D18A4-4458-4363-A973-637845BED8F0}" srcId="{7DFF9887-3662-4A7D-8620-7781600964C8}" destId="{23E7F13F-E204-43CF-A9C2-1C66B9067089}" srcOrd="0" destOrd="0" parTransId="{0333AF41-D738-47BA-AA37-A99C31560434}" sibTransId="{6F444B87-2EBA-4A77-8521-C7B718C886C0}"/>
    <dgm:cxn modelId="{9C4685A7-17C6-4AAD-BB3D-E0FEC78FDF43}" type="presOf" srcId="{08799AF7-6EDC-43EE-B710-B8B7A4504E97}" destId="{2057E354-1600-4237-8B22-5E931001B507}" srcOrd="0" destOrd="0" presId="urn:microsoft.com/office/officeart/2005/8/layout/vList5"/>
    <dgm:cxn modelId="{4B0F3DA9-6EF8-4479-AD65-CCAFE002943A}" srcId="{23E7F13F-E204-43CF-A9C2-1C66B9067089}" destId="{EB68E92B-A6C4-4B18-B5CA-D9CCEB49CB3F}" srcOrd="3" destOrd="0" parTransId="{F0DAB967-CABD-4D97-9D85-AADED241C8D8}" sibTransId="{A4B1BAA4-5BFC-4A66-8B86-FA931F3FC63C}"/>
    <dgm:cxn modelId="{FF3315B2-8F9C-470B-B3AF-56B0D4EE78D9}" srcId="{23E7F13F-E204-43CF-A9C2-1C66B9067089}" destId="{733FABC1-E1C2-40CE-951F-38526EAD76A0}" srcOrd="1" destOrd="0" parTransId="{79A2F9A3-434B-4C7B-A6A6-426A57EB3976}" sibTransId="{12ADE5B1-9F6A-4B54-BC73-BDA185F07242}"/>
    <dgm:cxn modelId="{4E6C35CF-65FF-4D41-BC1F-A8CB6046D68D}" type="presOf" srcId="{E1A2A1F7-6926-442E-81BA-2BE4ACE7BE38}" destId="{2057E354-1600-4237-8B22-5E931001B507}" srcOrd="0" destOrd="1" presId="urn:microsoft.com/office/officeart/2005/8/layout/vList5"/>
    <dgm:cxn modelId="{627E1FD1-E293-45E7-8BF5-59C977ACE0AF}" type="presOf" srcId="{EB68E92B-A6C4-4B18-B5CA-D9CCEB49CB3F}" destId="{D0967F21-F2AC-4A27-BCF7-7EF1F42FED95}" srcOrd="0" destOrd="3" presId="urn:microsoft.com/office/officeart/2005/8/layout/vList5"/>
    <dgm:cxn modelId="{E22F95DA-5618-4329-B31A-02A047E78F6D}" type="presOf" srcId="{23E7F13F-E204-43CF-A9C2-1C66B9067089}" destId="{751179A3-1DF8-4FEB-9507-DEE2894803F3}" srcOrd="0" destOrd="0" presId="urn:microsoft.com/office/officeart/2005/8/layout/vList5"/>
    <dgm:cxn modelId="{1DCA3BE4-3642-4956-93B6-405473362605}" srcId="{7DFF9887-3662-4A7D-8620-7781600964C8}" destId="{2C52BB3F-71B3-4260-8032-282F57870C00}" srcOrd="1" destOrd="0" parTransId="{4204631A-09CD-43D8-937A-33C73951042F}" sibTransId="{FF06A43D-4DEF-4467-B22B-1882E17E1FDE}"/>
    <dgm:cxn modelId="{E1758AEE-04F8-43BC-BF29-F930E2389A60}" type="presOf" srcId="{2C52BB3F-71B3-4260-8032-282F57870C00}" destId="{B0B02BCF-970D-496A-B99C-61ECCF63CD5B}" srcOrd="0" destOrd="0" presId="urn:microsoft.com/office/officeart/2005/8/layout/vList5"/>
    <dgm:cxn modelId="{1CE2CBFE-B562-4F97-9459-E42FDFB65A71}" type="presOf" srcId="{7DFF9887-3662-4A7D-8620-7781600964C8}" destId="{40D49FDE-AFF5-43CC-90FF-5FB6513BC188}" srcOrd="0" destOrd="0" presId="urn:microsoft.com/office/officeart/2005/8/layout/vList5"/>
    <dgm:cxn modelId="{6465AA82-755F-4635-B8A2-3C0A817BA5BD}" type="presParOf" srcId="{40D49FDE-AFF5-43CC-90FF-5FB6513BC188}" destId="{FA3B8325-E6C0-4489-AEF4-CF4478882010}" srcOrd="0" destOrd="0" presId="urn:microsoft.com/office/officeart/2005/8/layout/vList5"/>
    <dgm:cxn modelId="{F17F8B81-FDBF-4311-B086-8C0311987DB7}" type="presParOf" srcId="{FA3B8325-E6C0-4489-AEF4-CF4478882010}" destId="{751179A3-1DF8-4FEB-9507-DEE2894803F3}" srcOrd="0" destOrd="0" presId="urn:microsoft.com/office/officeart/2005/8/layout/vList5"/>
    <dgm:cxn modelId="{453F4805-0906-410A-9004-CC1550DF9E8D}" type="presParOf" srcId="{FA3B8325-E6C0-4489-AEF4-CF4478882010}" destId="{D0967F21-F2AC-4A27-BCF7-7EF1F42FED95}" srcOrd="1" destOrd="0" presId="urn:microsoft.com/office/officeart/2005/8/layout/vList5"/>
    <dgm:cxn modelId="{8138E1F6-C013-4920-B001-C19B528DB780}" type="presParOf" srcId="{40D49FDE-AFF5-43CC-90FF-5FB6513BC188}" destId="{81DB0571-362D-4BA2-AC61-3F954644581C}" srcOrd="1" destOrd="0" presId="urn:microsoft.com/office/officeart/2005/8/layout/vList5"/>
    <dgm:cxn modelId="{D203BB7D-3EBF-43BC-ACA2-E177EA84D5C5}" type="presParOf" srcId="{40D49FDE-AFF5-43CC-90FF-5FB6513BC188}" destId="{2E8DFA8D-68C7-4329-B863-63CA3DA169A5}" srcOrd="2" destOrd="0" presId="urn:microsoft.com/office/officeart/2005/8/layout/vList5"/>
    <dgm:cxn modelId="{5A035EDD-B4AB-42A4-A024-0D69DC16AD21}" type="presParOf" srcId="{2E8DFA8D-68C7-4329-B863-63CA3DA169A5}" destId="{B0B02BCF-970D-496A-B99C-61ECCF63CD5B}" srcOrd="0" destOrd="0" presId="urn:microsoft.com/office/officeart/2005/8/layout/vList5"/>
    <dgm:cxn modelId="{DB3CF546-03BC-4C5B-BF90-A464828862F2}" type="presParOf" srcId="{2E8DFA8D-68C7-4329-B863-63CA3DA169A5}" destId="{2057E354-1600-4237-8B22-5E931001B50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DFF9887-3662-4A7D-8620-7781600964C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nl-BE"/>
        </a:p>
      </dgm:t>
    </dgm:pt>
    <dgm:pt modelId="{23E7F13F-E204-43CF-A9C2-1C66B9067089}">
      <dgm:prSet phldrT="[Text]"/>
      <dgm:spPr/>
      <dgm:t>
        <a:bodyPr/>
        <a:lstStyle/>
        <a:p>
          <a:r>
            <a:rPr lang="nl-BE" dirty="0"/>
            <a:t>1. Doelen ontdekken</a:t>
          </a:r>
        </a:p>
      </dgm:t>
    </dgm:pt>
    <dgm:pt modelId="{0333AF41-D738-47BA-AA37-A99C31560434}" type="parTrans" cxnId="{961D18A4-4458-4363-A973-637845BED8F0}">
      <dgm:prSet/>
      <dgm:spPr/>
      <dgm:t>
        <a:bodyPr/>
        <a:lstStyle/>
        <a:p>
          <a:endParaRPr lang="nl-BE"/>
        </a:p>
      </dgm:t>
    </dgm:pt>
    <dgm:pt modelId="{6F444B87-2EBA-4A77-8521-C7B718C886C0}" type="sibTrans" cxnId="{961D18A4-4458-4363-A973-637845BED8F0}">
      <dgm:prSet/>
      <dgm:spPr/>
      <dgm:t>
        <a:bodyPr/>
        <a:lstStyle/>
        <a:p>
          <a:endParaRPr lang="nl-BE"/>
        </a:p>
      </dgm:t>
    </dgm:pt>
    <dgm:pt modelId="{64A303AF-E2EC-4D84-97D5-14B2762D90BA}">
      <dgm:prSet phldrT="[Text]"/>
      <dgm:spPr/>
      <dgm:t>
        <a:bodyPr/>
        <a:lstStyle/>
        <a:p>
          <a:r>
            <a:rPr lang="nl-BE" dirty="0"/>
            <a:t>Vragen stellen</a:t>
          </a:r>
        </a:p>
      </dgm:t>
    </dgm:pt>
    <dgm:pt modelId="{6D4FABB4-0337-4862-B6FA-5EDDC3630B14}" type="parTrans" cxnId="{3F8E7E50-EE45-466B-9925-7B8332F7492F}">
      <dgm:prSet/>
      <dgm:spPr/>
      <dgm:t>
        <a:bodyPr/>
        <a:lstStyle/>
        <a:p>
          <a:endParaRPr lang="nl-BE"/>
        </a:p>
      </dgm:t>
    </dgm:pt>
    <dgm:pt modelId="{CBBA5E2F-B8A0-44C2-AD61-023945B7D3F6}" type="sibTrans" cxnId="{3F8E7E50-EE45-466B-9925-7B8332F7492F}">
      <dgm:prSet/>
      <dgm:spPr/>
      <dgm:t>
        <a:bodyPr/>
        <a:lstStyle/>
        <a:p>
          <a:endParaRPr lang="nl-BE"/>
        </a:p>
      </dgm:t>
    </dgm:pt>
    <dgm:pt modelId="{733FABC1-E1C2-40CE-951F-38526EAD76A0}">
      <dgm:prSet phldrT="[Text]"/>
      <dgm:spPr/>
      <dgm:t>
        <a:bodyPr/>
        <a:lstStyle/>
        <a:p>
          <a:r>
            <a:rPr lang="nl-BE" dirty="0"/>
            <a:t>Een goed beeld krijgen</a:t>
          </a:r>
        </a:p>
      </dgm:t>
    </dgm:pt>
    <dgm:pt modelId="{79A2F9A3-434B-4C7B-A6A6-426A57EB3976}" type="parTrans" cxnId="{FF3315B2-8F9C-470B-B3AF-56B0D4EE78D9}">
      <dgm:prSet/>
      <dgm:spPr/>
      <dgm:t>
        <a:bodyPr/>
        <a:lstStyle/>
        <a:p>
          <a:endParaRPr lang="nl-BE"/>
        </a:p>
      </dgm:t>
    </dgm:pt>
    <dgm:pt modelId="{12ADE5B1-9F6A-4B54-BC73-BDA185F07242}" type="sibTrans" cxnId="{FF3315B2-8F9C-470B-B3AF-56B0D4EE78D9}">
      <dgm:prSet/>
      <dgm:spPr/>
      <dgm:t>
        <a:bodyPr/>
        <a:lstStyle/>
        <a:p>
          <a:endParaRPr lang="nl-BE"/>
        </a:p>
      </dgm:t>
    </dgm:pt>
    <dgm:pt modelId="{2C52BB3F-71B3-4260-8032-282F57870C00}">
      <dgm:prSet phldrT="[Text]"/>
      <dgm:spPr/>
      <dgm:t>
        <a:bodyPr/>
        <a:lstStyle/>
        <a:p>
          <a:r>
            <a:rPr lang="nl-BE" dirty="0"/>
            <a:t>2. Acties bepalen</a:t>
          </a:r>
        </a:p>
      </dgm:t>
    </dgm:pt>
    <dgm:pt modelId="{4204631A-09CD-43D8-937A-33C73951042F}" type="parTrans" cxnId="{1DCA3BE4-3642-4956-93B6-405473362605}">
      <dgm:prSet/>
      <dgm:spPr/>
      <dgm:t>
        <a:bodyPr/>
        <a:lstStyle/>
        <a:p>
          <a:endParaRPr lang="nl-BE"/>
        </a:p>
      </dgm:t>
    </dgm:pt>
    <dgm:pt modelId="{FF06A43D-4DEF-4467-B22B-1882E17E1FDE}" type="sibTrans" cxnId="{1DCA3BE4-3642-4956-93B6-405473362605}">
      <dgm:prSet/>
      <dgm:spPr/>
      <dgm:t>
        <a:bodyPr/>
        <a:lstStyle/>
        <a:p>
          <a:endParaRPr lang="nl-BE"/>
        </a:p>
      </dgm:t>
    </dgm:pt>
    <dgm:pt modelId="{08799AF7-6EDC-43EE-B710-B8B7A4504E97}">
      <dgm:prSet phldrT="[Text]"/>
      <dgm:spPr/>
      <dgm:t>
        <a:bodyPr/>
        <a:lstStyle/>
        <a:p>
          <a:r>
            <a:rPr lang="nl-BE" dirty="0"/>
            <a:t>Waarom werkt iets niet ?</a:t>
          </a:r>
        </a:p>
      </dgm:t>
    </dgm:pt>
    <dgm:pt modelId="{50EDDBDC-5DD7-4495-966F-EF4E055798EC}" type="parTrans" cxnId="{6E46FA6C-BD2E-4A67-A37B-80F4F9C26678}">
      <dgm:prSet/>
      <dgm:spPr/>
      <dgm:t>
        <a:bodyPr/>
        <a:lstStyle/>
        <a:p>
          <a:endParaRPr lang="nl-BE"/>
        </a:p>
      </dgm:t>
    </dgm:pt>
    <dgm:pt modelId="{346CA00D-6F30-4A63-951B-3E20CBC1E878}" type="sibTrans" cxnId="{6E46FA6C-BD2E-4A67-A37B-80F4F9C26678}">
      <dgm:prSet/>
      <dgm:spPr/>
      <dgm:t>
        <a:bodyPr/>
        <a:lstStyle/>
        <a:p>
          <a:endParaRPr lang="nl-BE"/>
        </a:p>
      </dgm:t>
    </dgm:pt>
    <dgm:pt modelId="{E1A2A1F7-6926-442E-81BA-2BE4ACE7BE38}">
      <dgm:prSet phldrT="[Text]"/>
      <dgm:spPr/>
      <dgm:t>
        <a:bodyPr/>
        <a:lstStyle/>
        <a:p>
          <a:r>
            <a:rPr lang="nl-BE" dirty="0"/>
            <a:t>De actie vastleggen en toewijzen</a:t>
          </a:r>
        </a:p>
      </dgm:t>
    </dgm:pt>
    <dgm:pt modelId="{42537EEA-92CD-40E3-9216-10E3EF9A138D}" type="parTrans" cxnId="{53801180-C895-42C6-B1DD-EDE414B88DB8}">
      <dgm:prSet/>
      <dgm:spPr/>
      <dgm:t>
        <a:bodyPr/>
        <a:lstStyle/>
        <a:p>
          <a:endParaRPr lang="nl-BE"/>
        </a:p>
      </dgm:t>
    </dgm:pt>
    <dgm:pt modelId="{EFD6D5E3-6942-4687-A4BE-3973D8BFFD35}" type="sibTrans" cxnId="{53801180-C895-42C6-B1DD-EDE414B88DB8}">
      <dgm:prSet/>
      <dgm:spPr/>
      <dgm:t>
        <a:bodyPr/>
        <a:lstStyle/>
        <a:p>
          <a:endParaRPr lang="nl-BE"/>
        </a:p>
      </dgm:t>
    </dgm:pt>
    <dgm:pt modelId="{6A38EA54-D77B-4535-87F8-8C4858DC8213}">
      <dgm:prSet phldrT="[Text]"/>
      <dgm:spPr/>
      <dgm:t>
        <a:bodyPr/>
        <a:lstStyle/>
        <a:p>
          <a:r>
            <a:rPr lang="nl-BE" dirty="0"/>
            <a:t>Het doel klein maken</a:t>
          </a:r>
        </a:p>
      </dgm:t>
    </dgm:pt>
    <dgm:pt modelId="{C80B1055-CF22-41D5-BEB2-09E814DE2F6D}" type="parTrans" cxnId="{5CA8DE9D-FADE-4ADB-A2E1-BA9C06ABD5CF}">
      <dgm:prSet/>
      <dgm:spPr/>
      <dgm:t>
        <a:bodyPr/>
        <a:lstStyle/>
        <a:p>
          <a:endParaRPr lang="nl-BE"/>
        </a:p>
      </dgm:t>
    </dgm:pt>
    <dgm:pt modelId="{499C984C-256F-420A-8FE2-FDFBAE335BDA}" type="sibTrans" cxnId="{5CA8DE9D-FADE-4ADB-A2E1-BA9C06ABD5CF}">
      <dgm:prSet/>
      <dgm:spPr/>
      <dgm:t>
        <a:bodyPr/>
        <a:lstStyle/>
        <a:p>
          <a:endParaRPr lang="nl-BE"/>
        </a:p>
      </dgm:t>
    </dgm:pt>
    <dgm:pt modelId="{EB68E92B-A6C4-4B18-B5CA-D9CCEB49CB3F}">
      <dgm:prSet phldrT="[Text]"/>
      <dgm:spPr/>
      <dgm:t>
        <a:bodyPr/>
        <a:lstStyle/>
        <a:p>
          <a:r>
            <a:rPr lang="nl-BE" dirty="0"/>
            <a:t>Het doel meten</a:t>
          </a:r>
        </a:p>
      </dgm:t>
    </dgm:pt>
    <dgm:pt modelId="{F0DAB967-CABD-4D97-9D85-AADED241C8D8}" type="parTrans" cxnId="{4B0F3DA9-6EF8-4479-AD65-CCAFE002943A}">
      <dgm:prSet/>
      <dgm:spPr/>
      <dgm:t>
        <a:bodyPr/>
        <a:lstStyle/>
        <a:p>
          <a:endParaRPr lang="nl-BE"/>
        </a:p>
      </dgm:t>
    </dgm:pt>
    <dgm:pt modelId="{A4B1BAA4-5BFC-4A66-8B86-FA931F3FC63C}" type="sibTrans" cxnId="{4B0F3DA9-6EF8-4479-AD65-CCAFE002943A}">
      <dgm:prSet/>
      <dgm:spPr/>
      <dgm:t>
        <a:bodyPr/>
        <a:lstStyle/>
        <a:p>
          <a:endParaRPr lang="nl-BE"/>
        </a:p>
      </dgm:t>
    </dgm:pt>
    <dgm:pt modelId="{40D49FDE-AFF5-43CC-90FF-5FB6513BC188}" type="pres">
      <dgm:prSet presAssocID="{7DFF9887-3662-4A7D-8620-7781600964C8}" presName="Name0" presStyleCnt="0">
        <dgm:presLayoutVars>
          <dgm:dir/>
          <dgm:animLvl val="lvl"/>
          <dgm:resizeHandles val="exact"/>
        </dgm:presLayoutVars>
      </dgm:prSet>
      <dgm:spPr/>
    </dgm:pt>
    <dgm:pt modelId="{FA3B8325-E6C0-4489-AEF4-CF4478882010}" type="pres">
      <dgm:prSet presAssocID="{23E7F13F-E204-43CF-A9C2-1C66B9067089}" presName="linNode" presStyleCnt="0"/>
      <dgm:spPr/>
    </dgm:pt>
    <dgm:pt modelId="{751179A3-1DF8-4FEB-9507-DEE2894803F3}" type="pres">
      <dgm:prSet presAssocID="{23E7F13F-E204-43CF-A9C2-1C66B9067089}" presName="parentText" presStyleLbl="node1" presStyleIdx="0" presStyleCnt="2">
        <dgm:presLayoutVars>
          <dgm:chMax val="1"/>
          <dgm:bulletEnabled val="1"/>
        </dgm:presLayoutVars>
      </dgm:prSet>
      <dgm:spPr/>
    </dgm:pt>
    <dgm:pt modelId="{D0967F21-F2AC-4A27-BCF7-7EF1F42FED95}" type="pres">
      <dgm:prSet presAssocID="{23E7F13F-E204-43CF-A9C2-1C66B9067089}" presName="descendantText" presStyleLbl="alignAccFollowNode1" presStyleIdx="0" presStyleCnt="2">
        <dgm:presLayoutVars>
          <dgm:bulletEnabled val="1"/>
        </dgm:presLayoutVars>
      </dgm:prSet>
      <dgm:spPr/>
    </dgm:pt>
    <dgm:pt modelId="{81DB0571-362D-4BA2-AC61-3F954644581C}" type="pres">
      <dgm:prSet presAssocID="{6F444B87-2EBA-4A77-8521-C7B718C886C0}" presName="sp" presStyleCnt="0"/>
      <dgm:spPr/>
    </dgm:pt>
    <dgm:pt modelId="{2E8DFA8D-68C7-4329-B863-63CA3DA169A5}" type="pres">
      <dgm:prSet presAssocID="{2C52BB3F-71B3-4260-8032-282F57870C00}" presName="linNode" presStyleCnt="0"/>
      <dgm:spPr/>
    </dgm:pt>
    <dgm:pt modelId="{B0B02BCF-970D-496A-B99C-61ECCF63CD5B}" type="pres">
      <dgm:prSet presAssocID="{2C52BB3F-71B3-4260-8032-282F57870C00}" presName="parentText" presStyleLbl="node1" presStyleIdx="1" presStyleCnt="2">
        <dgm:presLayoutVars>
          <dgm:chMax val="1"/>
          <dgm:bulletEnabled val="1"/>
        </dgm:presLayoutVars>
      </dgm:prSet>
      <dgm:spPr/>
    </dgm:pt>
    <dgm:pt modelId="{2057E354-1600-4237-8B22-5E931001B507}" type="pres">
      <dgm:prSet presAssocID="{2C52BB3F-71B3-4260-8032-282F57870C00}" presName="descendantText" presStyleLbl="alignAccFollowNode1" presStyleIdx="1" presStyleCnt="2">
        <dgm:presLayoutVars>
          <dgm:bulletEnabled val="1"/>
        </dgm:presLayoutVars>
      </dgm:prSet>
      <dgm:spPr/>
    </dgm:pt>
  </dgm:ptLst>
  <dgm:cxnLst>
    <dgm:cxn modelId="{46C1FF3B-C190-4655-93C5-73D8D5A729A3}" type="presOf" srcId="{08799AF7-6EDC-43EE-B710-B8B7A4504E97}" destId="{2057E354-1600-4237-8B22-5E931001B507}" srcOrd="0" destOrd="0" presId="urn:microsoft.com/office/officeart/2005/8/layout/vList5"/>
    <dgm:cxn modelId="{FA08C73F-492D-44EF-8A50-4F476F8DF106}" type="presOf" srcId="{EB68E92B-A6C4-4B18-B5CA-D9CCEB49CB3F}" destId="{D0967F21-F2AC-4A27-BCF7-7EF1F42FED95}" srcOrd="0" destOrd="3" presId="urn:microsoft.com/office/officeart/2005/8/layout/vList5"/>
    <dgm:cxn modelId="{665DBF65-CC28-4BB0-9D07-587889B4FB71}" type="presOf" srcId="{2C52BB3F-71B3-4260-8032-282F57870C00}" destId="{B0B02BCF-970D-496A-B99C-61ECCF63CD5B}" srcOrd="0" destOrd="0" presId="urn:microsoft.com/office/officeart/2005/8/layout/vList5"/>
    <dgm:cxn modelId="{6E46FA6C-BD2E-4A67-A37B-80F4F9C26678}" srcId="{2C52BB3F-71B3-4260-8032-282F57870C00}" destId="{08799AF7-6EDC-43EE-B710-B8B7A4504E97}" srcOrd="0" destOrd="0" parTransId="{50EDDBDC-5DD7-4495-966F-EF4E055798EC}" sibTransId="{346CA00D-6F30-4A63-951B-3E20CBC1E878}"/>
    <dgm:cxn modelId="{49BE6D6E-0604-4EF7-8A3B-45ED6792E6D0}" type="presOf" srcId="{64A303AF-E2EC-4D84-97D5-14B2762D90BA}" destId="{D0967F21-F2AC-4A27-BCF7-7EF1F42FED95}" srcOrd="0" destOrd="0" presId="urn:microsoft.com/office/officeart/2005/8/layout/vList5"/>
    <dgm:cxn modelId="{72E7B44F-01FF-4F70-B965-F0ADD2AB7F92}" type="presOf" srcId="{23E7F13F-E204-43CF-A9C2-1C66B9067089}" destId="{751179A3-1DF8-4FEB-9507-DEE2894803F3}" srcOrd="0" destOrd="0" presId="urn:microsoft.com/office/officeart/2005/8/layout/vList5"/>
    <dgm:cxn modelId="{3F8E7E50-EE45-466B-9925-7B8332F7492F}" srcId="{23E7F13F-E204-43CF-A9C2-1C66B9067089}" destId="{64A303AF-E2EC-4D84-97D5-14B2762D90BA}" srcOrd="0" destOrd="0" parTransId="{6D4FABB4-0337-4862-B6FA-5EDDC3630B14}" sibTransId="{CBBA5E2F-B8A0-44C2-AD61-023945B7D3F6}"/>
    <dgm:cxn modelId="{53801180-C895-42C6-B1DD-EDE414B88DB8}" srcId="{2C52BB3F-71B3-4260-8032-282F57870C00}" destId="{E1A2A1F7-6926-442E-81BA-2BE4ACE7BE38}" srcOrd="1" destOrd="0" parTransId="{42537EEA-92CD-40E3-9216-10E3EF9A138D}" sibTransId="{EFD6D5E3-6942-4687-A4BE-3973D8BFFD35}"/>
    <dgm:cxn modelId="{FB4F6787-A771-4DC7-A646-CCBE5D97B657}" type="presOf" srcId="{7DFF9887-3662-4A7D-8620-7781600964C8}" destId="{40D49FDE-AFF5-43CC-90FF-5FB6513BC188}" srcOrd="0" destOrd="0" presId="urn:microsoft.com/office/officeart/2005/8/layout/vList5"/>
    <dgm:cxn modelId="{5F5E0090-6E06-4FD1-867E-500F8A568582}" type="presOf" srcId="{6A38EA54-D77B-4535-87F8-8C4858DC8213}" destId="{D0967F21-F2AC-4A27-BCF7-7EF1F42FED95}" srcOrd="0" destOrd="2" presId="urn:microsoft.com/office/officeart/2005/8/layout/vList5"/>
    <dgm:cxn modelId="{D9C78795-6625-46FA-B6D2-CBC71C6FA654}" type="presOf" srcId="{E1A2A1F7-6926-442E-81BA-2BE4ACE7BE38}" destId="{2057E354-1600-4237-8B22-5E931001B507}" srcOrd="0" destOrd="1" presId="urn:microsoft.com/office/officeart/2005/8/layout/vList5"/>
    <dgm:cxn modelId="{5CA8DE9D-FADE-4ADB-A2E1-BA9C06ABD5CF}" srcId="{23E7F13F-E204-43CF-A9C2-1C66B9067089}" destId="{6A38EA54-D77B-4535-87F8-8C4858DC8213}" srcOrd="2" destOrd="0" parTransId="{C80B1055-CF22-41D5-BEB2-09E814DE2F6D}" sibTransId="{499C984C-256F-420A-8FE2-FDFBAE335BDA}"/>
    <dgm:cxn modelId="{961D18A4-4458-4363-A973-637845BED8F0}" srcId="{7DFF9887-3662-4A7D-8620-7781600964C8}" destId="{23E7F13F-E204-43CF-A9C2-1C66B9067089}" srcOrd="0" destOrd="0" parTransId="{0333AF41-D738-47BA-AA37-A99C31560434}" sibTransId="{6F444B87-2EBA-4A77-8521-C7B718C886C0}"/>
    <dgm:cxn modelId="{4B0F3DA9-6EF8-4479-AD65-CCAFE002943A}" srcId="{23E7F13F-E204-43CF-A9C2-1C66B9067089}" destId="{EB68E92B-A6C4-4B18-B5CA-D9CCEB49CB3F}" srcOrd="3" destOrd="0" parTransId="{F0DAB967-CABD-4D97-9D85-AADED241C8D8}" sibTransId="{A4B1BAA4-5BFC-4A66-8B86-FA931F3FC63C}"/>
    <dgm:cxn modelId="{FF3315B2-8F9C-470B-B3AF-56B0D4EE78D9}" srcId="{23E7F13F-E204-43CF-A9C2-1C66B9067089}" destId="{733FABC1-E1C2-40CE-951F-38526EAD76A0}" srcOrd="1" destOrd="0" parTransId="{79A2F9A3-434B-4C7B-A6A6-426A57EB3976}" sibTransId="{12ADE5B1-9F6A-4B54-BC73-BDA185F07242}"/>
    <dgm:cxn modelId="{BC64B7C5-EBDF-4955-B0B0-3260D3B92D9B}" type="presOf" srcId="{733FABC1-E1C2-40CE-951F-38526EAD76A0}" destId="{D0967F21-F2AC-4A27-BCF7-7EF1F42FED95}" srcOrd="0" destOrd="1" presId="urn:microsoft.com/office/officeart/2005/8/layout/vList5"/>
    <dgm:cxn modelId="{1DCA3BE4-3642-4956-93B6-405473362605}" srcId="{7DFF9887-3662-4A7D-8620-7781600964C8}" destId="{2C52BB3F-71B3-4260-8032-282F57870C00}" srcOrd="1" destOrd="0" parTransId="{4204631A-09CD-43D8-937A-33C73951042F}" sibTransId="{FF06A43D-4DEF-4467-B22B-1882E17E1FDE}"/>
    <dgm:cxn modelId="{3578B466-5174-4457-BDEC-3946577AA1B3}" type="presParOf" srcId="{40D49FDE-AFF5-43CC-90FF-5FB6513BC188}" destId="{FA3B8325-E6C0-4489-AEF4-CF4478882010}" srcOrd="0" destOrd="0" presId="urn:microsoft.com/office/officeart/2005/8/layout/vList5"/>
    <dgm:cxn modelId="{1FACCAA3-B6C6-4CDB-A5C2-7343A3BFD80A}" type="presParOf" srcId="{FA3B8325-E6C0-4489-AEF4-CF4478882010}" destId="{751179A3-1DF8-4FEB-9507-DEE2894803F3}" srcOrd="0" destOrd="0" presId="urn:microsoft.com/office/officeart/2005/8/layout/vList5"/>
    <dgm:cxn modelId="{421981D5-2F63-40B9-B6E0-B0F9C0F998FD}" type="presParOf" srcId="{FA3B8325-E6C0-4489-AEF4-CF4478882010}" destId="{D0967F21-F2AC-4A27-BCF7-7EF1F42FED95}" srcOrd="1" destOrd="0" presId="urn:microsoft.com/office/officeart/2005/8/layout/vList5"/>
    <dgm:cxn modelId="{2E73FCEA-9E99-4553-BDFD-0C2443F2B1FA}" type="presParOf" srcId="{40D49FDE-AFF5-43CC-90FF-5FB6513BC188}" destId="{81DB0571-362D-4BA2-AC61-3F954644581C}" srcOrd="1" destOrd="0" presId="urn:microsoft.com/office/officeart/2005/8/layout/vList5"/>
    <dgm:cxn modelId="{B8C073A3-CC6B-48E5-8672-F7B2CEDAEE50}" type="presParOf" srcId="{40D49FDE-AFF5-43CC-90FF-5FB6513BC188}" destId="{2E8DFA8D-68C7-4329-B863-63CA3DA169A5}" srcOrd="2" destOrd="0" presId="urn:microsoft.com/office/officeart/2005/8/layout/vList5"/>
    <dgm:cxn modelId="{7BE3C2BE-AAE7-48C6-8819-52BCE2BE9AC3}" type="presParOf" srcId="{2E8DFA8D-68C7-4329-B863-63CA3DA169A5}" destId="{B0B02BCF-970D-496A-B99C-61ECCF63CD5B}" srcOrd="0" destOrd="0" presId="urn:microsoft.com/office/officeart/2005/8/layout/vList5"/>
    <dgm:cxn modelId="{1070C182-D622-4B06-8BCA-682FB5BC07D2}" type="presParOf" srcId="{2E8DFA8D-68C7-4329-B863-63CA3DA169A5}" destId="{2057E354-1600-4237-8B22-5E931001B50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DFF9887-3662-4A7D-8620-7781600964C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nl-BE"/>
        </a:p>
      </dgm:t>
    </dgm:pt>
    <dgm:pt modelId="{23E7F13F-E204-43CF-A9C2-1C66B9067089}">
      <dgm:prSet phldrT="[Text]"/>
      <dgm:spPr/>
      <dgm:t>
        <a:bodyPr/>
        <a:lstStyle/>
        <a:p>
          <a:r>
            <a:rPr lang="nl-BE" dirty="0"/>
            <a:t>1. Doelen ontdekken</a:t>
          </a:r>
        </a:p>
      </dgm:t>
    </dgm:pt>
    <dgm:pt modelId="{0333AF41-D738-47BA-AA37-A99C31560434}" type="parTrans" cxnId="{961D18A4-4458-4363-A973-637845BED8F0}">
      <dgm:prSet/>
      <dgm:spPr/>
      <dgm:t>
        <a:bodyPr/>
        <a:lstStyle/>
        <a:p>
          <a:endParaRPr lang="nl-BE"/>
        </a:p>
      </dgm:t>
    </dgm:pt>
    <dgm:pt modelId="{6F444B87-2EBA-4A77-8521-C7B718C886C0}" type="sibTrans" cxnId="{961D18A4-4458-4363-A973-637845BED8F0}">
      <dgm:prSet/>
      <dgm:spPr/>
      <dgm:t>
        <a:bodyPr/>
        <a:lstStyle/>
        <a:p>
          <a:endParaRPr lang="nl-BE"/>
        </a:p>
      </dgm:t>
    </dgm:pt>
    <dgm:pt modelId="{64A303AF-E2EC-4D84-97D5-14B2762D90BA}">
      <dgm:prSet phldrT="[Text]"/>
      <dgm:spPr/>
      <dgm:t>
        <a:bodyPr/>
        <a:lstStyle/>
        <a:p>
          <a:r>
            <a:rPr lang="nl-BE" dirty="0"/>
            <a:t>Vragen stellen</a:t>
          </a:r>
        </a:p>
      </dgm:t>
    </dgm:pt>
    <dgm:pt modelId="{6D4FABB4-0337-4862-B6FA-5EDDC3630B14}" type="parTrans" cxnId="{3F8E7E50-EE45-466B-9925-7B8332F7492F}">
      <dgm:prSet/>
      <dgm:spPr/>
      <dgm:t>
        <a:bodyPr/>
        <a:lstStyle/>
        <a:p>
          <a:endParaRPr lang="nl-BE"/>
        </a:p>
      </dgm:t>
    </dgm:pt>
    <dgm:pt modelId="{CBBA5E2F-B8A0-44C2-AD61-023945B7D3F6}" type="sibTrans" cxnId="{3F8E7E50-EE45-466B-9925-7B8332F7492F}">
      <dgm:prSet/>
      <dgm:spPr/>
      <dgm:t>
        <a:bodyPr/>
        <a:lstStyle/>
        <a:p>
          <a:endParaRPr lang="nl-BE"/>
        </a:p>
      </dgm:t>
    </dgm:pt>
    <dgm:pt modelId="{733FABC1-E1C2-40CE-951F-38526EAD76A0}">
      <dgm:prSet phldrT="[Text]"/>
      <dgm:spPr/>
      <dgm:t>
        <a:bodyPr/>
        <a:lstStyle/>
        <a:p>
          <a:r>
            <a:rPr lang="nl-BE" dirty="0"/>
            <a:t>Een goed beeld krijgen</a:t>
          </a:r>
        </a:p>
      </dgm:t>
    </dgm:pt>
    <dgm:pt modelId="{79A2F9A3-434B-4C7B-A6A6-426A57EB3976}" type="parTrans" cxnId="{FF3315B2-8F9C-470B-B3AF-56B0D4EE78D9}">
      <dgm:prSet/>
      <dgm:spPr/>
      <dgm:t>
        <a:bodyPr/>
        <a:lstStyle/>
        <a:p>
          <a:endParaRPr lang="nl-BE"/>
        </a:p>
      </dgm:t>
    </dgm:pt>
    <dgm:pt modelId="{12ADE5B1-9F6A-4B54-BC73-BDA185F07242}" type="sibTrans" cxnId="{FF3315B2-8F9C-470B-B3AF-56B0D4EE78D9}">
      <dgm:prSet/>
      <dgm:spPr/>
      <dgm:t>
        <a:bodyPr/>
        <a:lstStyle/>
        <a:p>
          <a:endParaRPr lang="nl-BE"/>
        </a:p>
      </dgm:t>
    </dgm:pt>
    <dgm:pt modelId="{2C52BB3F-71B3-4260-8032-282F57870C00}">
      <dgm:prSet phldrT="[Text]"/>
      <dgm:spPr/>
      <dgm:t>
        <a:bodyPr/>
        <a:lstStyle/>
        <a:p>
          <a:r>
            <a:rPr lang="nl-BE" dirty="0"/>
            <a:t>2. Acties bepalen</a:t>
          </a:r>
        </a:p>
      </dgm:t>
    </dgm:pt>
    <dgm:pt modelId="{4204631A-09CD-43D8-937A-33C73951042F}" type="parTrans" cxnId="{1DCA3BE4-3642-4956-93B6-405473362605}">
      <dgm:prSet/>
      <dgm:spPr/>
      <dgm:t>
        <a:bodyPr/>
        <a:lstStyle/>
        <a:p>
          <a:endParaRPr lang="nl-BE"/>
        </a:p>
      </dgm:t>
    </dgm:pt>
    <dgm:pt modelId="{FF06A43D-4DEF-4467-B22B-1882E17E1FDE}" type="sibTrans" cxnId="{1DCA3BE4-3642-4956-93B6-405473362605}">
      <dgm:prSet/>
      <dgm:spPr/>
      <dgm:t>
        <a:bodyPr/>
        <a:lstStyle/>
        <a:p>
          <a:endParaRPr lang="nl-BE"/>
        </a:p>
      </dgm:t>
    </dgm:pt>
    <dgm:pt modelId="{08799AF7-6EDC-43EE-B710-B8B7A4504E97}">
      <dgm:prSet phldrT="[Text]"/>
      <dgm:spPr/>
      <dgm:t>
        <a:bodyPr/>
        <a:lstStyle/>
        <a:p>
          <a:r>
            <a:rPr lang="nl-BE" dirty="0"/>
            <a:t>Waarom werkt iets niet ?</a:t>
          </a:r>
        </a:p>
      </dgm:t>
    </dgm:pt>
    <dgm:pt modelId="{50EDDBDC-5DD7-4495-966F-EF4E055798EC}" type="parTrans" cxnId="{6E46FA6C-BD2E-4A67-A37B-80F4F9C26678}">
      <dgm:prSet/>
      <dgm:spPr/>
      <dgm:t>
        <a:bodyPr/>
        <a:lstStyle/>
        <a:p>
          <a:endParaRPr lang="nl-BE"/>
        </a:p>
      </dgm:t>
    </dgm:pt>
    <dgm:pt modelId="{346CA00D-6F30-4A63-951B-3E20CBC1E878}" type="sibTrans" cxnId="{6E46FA6C-BD2E-4A67-A37B-80F4F9C26678}">
      <dgm:prSet/>
      <dgm:spPr/>
      <dgm:t>
        <a:bodyPr/>
        <a:lstStyle/>
        <a:p>
          <a:endParaRPr lang="nl-BE"/>
        </a:p>
      </dgm:t>
    </dgm:pt>
    <dgm:pt modelId="{E1A2A1F7-6926-442E-81BA-2BE4ACE7BE38}">
      <dgm:prSet phldrT="[Text]"/>
      <dgm:spPr/>
      <dgm:t>
        <a:bodyPr/>
        <a:lstStyle/>
        <a:p>
          <a:r>
            <a:rPr lang="nl-BE" dirty="0"/>
            <a:t>De actie vastleggen en toewijzen</a:t>
          </a:r>
        </a:p>
      </dgm:t>
    </dgm:pt>
    <dgm:pt modelId="{42537EEA-92CD-40E3-9216-10E3EF9A138D}" type="parTrans" cxnId="{53801180-C895-42C6-B1DD-EDE414B88DB8}">
      <dgm:prSet/>
      <dgm:spPr/>
      <dgm:t>
        <a:bodyPr/>
        <a:lstStyle/>
        <a:p>
          <a:endParaRPr lang="nl-BE"/>
        </a:p>
      </dgm:t>
    </dgm:pt>
    <dgm:pt modelId="{EFD6D5E3-6942-4687-A4BE-3973D8BFFD35}" type="sibTrans" cxnId="{53801180-C895-42C6-B1DD-EDE414B88DB8}">
      <dgm:prSet/>
      <dgm:spPr/>
      <dgm:t>
        <a:bodyPr/>
        <a:lstStyle/>
        <a:p>
          <a:endParaRPr lang="nl-BE"/>
        </a:p>
      </dgm:t>
    </dgm:pt>
    <dgm:pt modelId="{6A38EA54-D77B-4535-87F8-8C4858DC8213}">
      <dgm:prSet phldrT="[Text]"/>
      <dgm:spPr/>
      <dgm:t>
        <a:bodyPr/>
        <a:lstStyle/>
        <a:p>
          <a:r>
            <a:rPr lang="nl-BE" dirty="0"/>
            <a:t>Het doel klein maken</a:t>
          </a:r>
        </a:p>
      </dgm:t>
    </dgm:pt>
    <dgm:pt modelId="{C80B1055-CF22-41D5-BEB2-09E814DE2F6D}" type="parTrans" cxnId="{5CA8DE9D-FADE-4ADB-A2E1-BA9C06ABD5CF}">
      <dgm:prSet/>
      <dgm:spPr/>
      <dgm:t>
        <a:bodyPr/>
        <a:lstStyle/>
        <a:p>
          <a:endParaRPr lang="nl-BE"/>
        </a:p>
      </dgm:t>
    </dgm:pt>
    <dgm:pt modelId="{499C984C-256F-420A-8FE2-FDFBAE335BDA}" type="sibTrans" cxnId="{5CA8DE9D-FADE-4ADB-A2E1-BA9C06ABD5CF}">
      <dgm:prSet/>
      <dgm:spPr/>
      <dgm:t>
        <a:bodyPr/>
        <a:lstStyle/>
        <a:p>
          <a:endParaRPr lang="nl-BE"/>
        </a:p>
      </dgm:t>
    </dgm:pt>
    <dgm:pt modelId="{EB68E92B-A6C4-4B18-B5CA-D9CCEB49CB3F}">
      <dgm:prSet phldrT="[Text]"/>
      <dgm:spPr/>
      <dgm:t>
        <a:bodyPr/>
        <a:lstStyle/>
        <a:p>
          <a:r>
            <a:rPr lang="nl-BE" dirty="0"/>
            <a:t>Het doel meten</a:t>
          </a:r>
        </a:p>
      </dgm:t>
    </dgm:pt>
    <dgm:pt modelId="{F0DAB967-CABD-4D97-9D85-AADED241C8D8}" type="parTrans" cxnId="{4B0F3DA9-6EF8-4479-AD65-CCAFE002943A}">
      <dgm:prSet/>
      <dgm:spPr/>
      <dgm:t>
        <a:bodyPr/>
        <a:lstStyle/>
        <a:p>
          <a:endParaRPr lang="nl-BE"/>
        </a:p>
      </dgm:t>
    </dgm:pt>
    <dgm:pt modelId="{A4B1BAA4-5BFC-4A66-8B86-FA931F3FC63C}" type="sibTrans" cxnId="{4B0F3DA9-6EF8-4479-AD65-CCAFE002943A}">
      <dgm:prSet/>
      <dgm:spPr/>
      <dgm:t>
        <a:bodyPr/>
        <a:lstStyle/>
        <a:p>
          <a:endParaRPr lang="nl-BE"/>
        </a:p>
      </dgm:t>
    </dgm:pt>
    <dgm:pt modelId="{40D49FDE-AFF5-43CC-90FF-5FB6513BC188}" type="pres">
      <dgm:prSet presAssocID="{7DFF9887-3662-4A7D-8620-7781600964C8}" presName="Name0" presStyleCnt="0">
        <dgm:presLayoutVars>
          <dgm:dir/>
          <dgm:animLvl val="lvl"/>
          <dgm:resizeHandles val="exact"/>
        </dgm:presLayoutVars>
      </dgm:prSet>
      <dgm:spPr/>
    </dgm:pt>
    <dgm:pt modelId="{FA3B8325-E6C0-4489-AEF4-CF4478882010}" type="pres">
      <dgm:prSet presAssocID="{23E7F13F-E204-43CF-A9C2-1C66B9067089}" presName="linNode" presStyleCnt="0"/>
      <dgm:spPr/>
    </dgm:pt>
    <dgm:pt modelId="{751179A3-1DF8-4FEB-9507-DEE2894803F3}" type="pres">
      <dgm:prSet presAssocID="{23E7F13F-E204-43CF-A9C2-1C66B9067089}" presName="parentText" presStyleLbl="node1" presStyleIdx="0" presStyleCnt="2">
        <dgm:presLayoutVars>
          <dgm:chMax val="1"/>
          <dgm:bulletEnabled val="1"/>
        </dgm:presLayoutVars>
      </dgm:prSet>
      <dgm:spPr/>
    </dgm:pt>
    <dgm:pt modelId="{D0967F21-F2AC-4A27-BCF7-7EF1F42FED95}" type="pres">
      <dgm:prSet presAssocID="{23E7F13F-E204-43CF-A9C2-1C66B9067089}" presName="descendantText" presStyleLbl="alignAccFollowNode1" presStyleIdx="0" presStyleCnt="2">
        <dgm:presLayoutVars>
          <dgm:bulletEnabled val="1"/>
        </dgm:presLayoutVars>
      </dgm:prSet>
      <dgm:spPr/>
    </dgm:pt>
    <dgm:pt modelId="{81DB0571-362D-4BA2-AC61-3F954644581C}" type="pres">
      <dgm:prSet presAssocID="{6F444B87-2EBA-4A77-8521-C7B718C886C0}" presName="sp" presStyleCnt="0"/>
      <dgm:spPr/>
    </dgm:pt>
    <dgm:pt modelId="{2E8DFA8D-68C7-4329-B863-63CA3DA169A5}" type="pres">
      <dgm:prSet presAssocID="{2C52BB3F-71B3-4260-8032-282F57870C00}" presName="linNode" presStyleCnt="0"/>
      <dgm:spPr/>
    </dgm:pt>
    <dgm:pt modelId="{B0B02BCF-970D-496A-B99C-61ECCF63CD5B}" type="pres">
      <dgm:prSet presAssocID="{2C52BB3F-71B3-4260-8032-282F57870C00}" presName="parentText" presStyleLbl="node1" presStyleIdx="1" presStyleCnt="2">
        <dgm:presLayoutVars>
          <dgm:chMax val="1"/>
          <dgm:bulletEnabled val="1"/>
        </dgm:presLayoutVars>
      </dgm:prSet>
      <dgm:spPr/>
    </dgm:pt>
    <dgm:pt modelId="{2057E354-1600-4237-8B22-5E931001B507}" type="pres">
      <dgm:prSet presAssocID="{2C52BB3F-71B3-4260-8032-282F57870C00}" presName="descendantText" presStyleLbl="alignAccFollowNode1" presStyleIdx="1" presStyleCnt="2">
        <dgm:presLayoutVars>
          <dgm:bulletEnabled val="1"/>
        </dgm:presLayoutVars>
      </dgm:prSet>
      <dgm:spPr/>
    </dgm:pt>
  </dgm:ptLst>
  <dgm:cxnLst>
    <dgm:cxn modelId="{470BE928-CB40-4D72-A27F-C6D64B447F91}" type="presOf" srcId="{733FABC1-E1C2-40CE-951F-38526EAD76A0}" destId="{D0967F21-F2AC-4A27-BCF7-7EF1F42FED95}" srcOrd="0" destOrd="1" presId="urn:microsoft.com/office/officeart/2005/8/layout/vList5"/>
    <dgm:cxn modelId="{9EF6A644-4191-41DF-921C-EA915ABF2849}" type="presOf" srcId="{E1A2A1F7-6926-442E-81BA-2BE4ACE7BE38}" destId="{2057E354-1600-4237-8B22-5E931001B507}" srcOrd="0" destOrd="1" presId="urn:microsoft.com/office/officeart/2005/8/layout/vList5"/>
    <dgm:cxn modelId="{6E46FA6C-BD2E-4A67-A37B-80F4F9C26678}" srcId="{2C52BB3F-71B3-4260-8032-282F57870C00}" destId="{08799AF7-6EDC-43EE-B710-B8B7A4504E97}" srcOrd="0" destOrd="0" parTransId="{50EDDBDC-5DD7-4495-966F-EF4E055798EC}" sibTransId="{346CA00D-6F30-4A63-951B-3E20CBC1E878}"/>
    <dgm:cxn modelId="{3F8E7E50-EE45-466B-9925-7B8332F7492F}" srcId="{23E7F13F-E204-43CF-A9C2-1C66B9067089}" destId="{64A303AF-E2EC-4D84-97D5-14B2762D90BA}" srcOrd="0" destOrd="0" parTransId="{6D4FABB4-0337-4862-B6FA-5EDDC3630B14}" sibTransId="{CBBA5E2F-B8A0-44C2-AD61-023945B7D3F6}"/>
    <dgm:cxn modelId="{B6BC937F-B39E-447E-8EC4-23EECD6FE3EC}" type="presOf" srcId="{2C52BB3F-71B3-4260-8032-282F57870C00}" destId="{B0B02BCF-970D-496A-B99C-61ECCF63CD5B}" srcOrd="0" destOrd="0" presId="urn:microsoft.com/office/officeart/2005/8/layout/vList5"/>
    <dgm:cxn modelId="{53801180-C895-42C6-B1DD-EDE414B88DB8}" srcId="{2C52BB3F-71B3-4260-8032-282F57870C00}" destId="{E1A2A1F7-6926-442E-81BA-2BE4ACE7BE38}" srcOrd="1" destOrd="0" parTransId="{42537EEA-92CD-40E3-9216-10E3EF9A138D}" sibTransId="{EFD6D5E3-6942-4687-A4BE-3973D8BFFD35}"/>
    <dgm:cxn modelId="{5CA8DE9D-FADE-4ADB-A2E1-BA9C06ABD5CF}" srcId="{23E7F13F-E204-43CF-A9C2-1C66B9067089}" destId="{6A38EA54-D77B-4535-87F8-8C4858DC8213}" srcOrd="2" destOrd="0" parTransId="{C80B1055-CF22-41D5-BEB2-09E814DE2F6D}" sibTransId="{499C984C-256F-420A-8FE2-FDFBAE335BDA}"/>
    <dgm:cxn modelId="{961D18A4-4458-4363-A973-637845BED8F0}" srcId="{7DFF9887-3662-4A7D-8620-7781600964C8}" destId="{23E7F13F-E204-43CF-A9C2-1C66B9067089}" srcOrd="0" destOrd="0" parTransId="{0333AF41-D738-47BA-AA37-A99C31560434}" sibTransId="{6F444B87-2EBA-4A77-8521-C7B718C886C0}"/>
    <dgm:cxn modelId="{4B0F3DA9-6EF8-4479-AD65-CCAFE002943A}" srcId="{23E7F13F-E204-43CF-A9C2-1C66B9067089}" destId="{EB68E92B-A6C4-4B18-B5CA-D9CCEB49CB3F}" srcOrd="3" destOrd="0" parTransId="{F0DAB967-CABD-4D97-9D85-AADED241C8D8}" sibTransId="{A4B1BAA4-5BFC-4A66-8B86-FA931F3FC63C}"/>
    <dgm:cxn modelId="{2FA33AAC-4EEA-43C9-872C-44FC7F945553}" type="presOf" srcId="{08799AF7-6EDC-43EE-B710-B8B7A4504E97}" destId="{2057E354-1600-4237-8B22-5E931001B507}" srcOrd="0" destOrd="0" presId="urn:microsoft.com/office/officeart/2005/8/layout/vList5"/>
    <dgm:cxn modelId="{FF3315B2-8F9C-470B-B3AF-56B0D4EE78D9}" srcId="{23E7F13F-E204-43CF-A9C2-1C66B9067089}" destId="{733FABC1-E1C2-40CE-951F-38526EAD76A0}" srcOrd="1" destOrd="0" parTransId="{79A2F9A3-434B-4C7B-A6A6-426A57EB3976}" sibTransId="{12ADE5B1-9F6A-4B54-BC73-BDA185F07242}"/>
    <dgm:cxn modelId="{7FCE53B6-50DD-489A-933B-C51895990234}" type="presOf" srcId="{EB68E92B-A6C4-4B18-B5CA-D9CCEB49CB3F}" destId="{D0967F21-F2AC-4A27-BCF7-7EF1F42FED95}" srcOrd="0" destOrd="3" presId="urn:microsoft.com/office/officeart/2005/8/layout/vList5"/>
    <dgm:cxn modelId="{AE4572D3-21C6-417F-8AD0-1067F904D991}" type="presOf" srcId="{6A38EA54-D77B-4535-87F8-8C4858DC8213}" destId="{D0967F21-F2AC-4A27-BCF7-7EF1F42FED95}" srcOrd="0" destOrd="2" presId="urn:microsoft.com/office/officeart/2005/8/layout/vList5"/>
    <dgm:cxn modelId="{71F379D9-89FB-4401-B287-163B7100F3A2}" type="presOf" srcId="{23E7F13F-E204-43CF-A9C2-1C66B9067089}" destId="{751179A3-1DF8-4FEB-9507-DEE2894803F3}" srcOrd="0" destOrd="0" presId="urn:microsoft.com/office/officeart/2005/8/layout/vList5"/>
    <dgm:cxn modelId="{FCEB61DE-DE04-4A09-A139-0571F2F78544}" type="presOf" srcId="{64A303AF-E2EC-4D84-97D5-14B2762D90BA}" destId="{D0967F21-F2AC-4A27-BCF7-7EF1F42FED95}" srcOrd="0" destOrd="0" presId="urn:microsoft.com/office/officeart/2005/8/layout/vList5"/>
    <dgm:cxn modelId="{1DCA3BE4-3642-4956-93B6-405473362605}" srcId="{7DFF9887-3662-4A7D-8620-7781600964C8}" destId="{2C52BB3F-71B3-4260-8032-282F57870C00}" srcOrd="1" destOrd="0" parTransId="{4204631A-09CD-43D8-937A-33C73951042F}" sibTransId="{FF06A43D-4DEF-4467-B22B-1882E17E1FDE}"/>
    <dgm:cxn modelId="{8FC898F7-6551-432B-BA02-871FB0B053E5}" type="presOf" srcId="{7DFF9887-3662-4A7D-8620-7781600964C8}" destId="{40D49FDE-AFF5-43CC-90FF-5FB6513BC188}" srcOrd="0" destOrd="0" presId="urn:microsoft.com/office/officeart/2005/8/layout/vList5"/>
    <dgm:cxn modelId="{CF683AA2-A684-4269-AA3A-D8B786DC6D6C}" type="presParOf" srcId="{40D49FDE-AFF5-43CC-90FF-5FB6513BC188}" destId="{FA3B8325-E6C0-4489-AEF4-CF4478882010}" srcOrd="0" destOrd="0" presId="urn:microsoft.com/office/officeart/2005/8/layout/vList5"/>
    <dgm:cxn modelId="{D98E537B-F9FE-42F9-A5EE-B19AD2A21CD3}" type="presParOf" srcId="{FA3B8325-E6C0-4489-AEF4-CF4478882010}" destId="{751179A3-1DF8-4FEB-9507-DEE2894803F3}" srcOrd="0" destOrd="0" presId="urn:microsoft.com/office/officeart/2005/8/layout/vList5"/>
    <dgm:cxn modelId="{5B89232E-9BD2-49B0-943D-543C6FAE76C2}" type="presParOf" srcId="{FA3B8325-E6C0-4489-AEF4-CF4478882010}" destId="{D0967F21-F2AC-4A27-BCF7-7EF1F42FED95}" srcOrd="1" destOrd="0" presId="urn:microsoft.com/office/officeart/2005/8/layout/vList5"/>
    <dgm:cxn modelId="{079F524C-7EB3-4597-979F-1DA04D4E0632}" type="presParOf" srcId="{40D49FDE-AFF5-43CC-90FF-5FB6513BC188}" destId="{81DB0571-362D-4BA2-AC61-3F954644581C}" srcOrd="1" destOrd="0" presId="urn:microsoft.com/office/officeart/2005/8/layout/vList5"/>
    <dgm:cxn modelId="{2D5ED3FB-0117-4D98-BD3F-804B4124BE62}" type="presParOf" srcId="{40D49FDE-AFF5-43CC-90FF-5FB6513BC188}" destId="{2E8DFA8D-68C7-4329-B863-63CA3DA169A5}" srcOrd="2" destOrd="0" presId="urn:microsoft.com/office/officeart/2005/8/layout/vList5"/>
    <dgm:cxn modelId="{3B5977F8-B080-4D4B-ABB2-589C77F3F0C1}" type="presParOf" srcId="{2E8DFA8D-68C7-4329-B863-63CA3DA169A5}" destId="{B0B02BCF-970D-496A-B99C-61ECCF63CD5B}" srcOrd="0" destOrd="0" presId="urn:microsoft.com/office/officeart/2005/8/layout/vList5"/>
    <dgm:cxn modelId="{97582E0C-456B-4D55-AD48-2B5C2A381009}" type="presParOf" srcId="{2E8DFA8D-68C7-4329-B863-63CA3DA169A5}" destId="{2057E354-1600-4237-8B22-5E931001B50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0CCFF9C-566E-429A-A2AE-F63149EA9EBD}" type="doc">
      <dgm:prSet loTypeId="urn:microsoft.com/office/officeart/2011/layout/CircleProcess" loCatId="process" qsTypeId="urn:microsoft.com/office/officeart/2005/8/quickstyle/simple2" qsCatId="simple" csTypeId="urn:microsoft.com/office/officeart/2005/8/colors/accent1_2" csCatId="accent1" phldr="1"/>
      <dgm:spPr/>
      <dgm:t>
        <a:bodyPr/>
        <a:lstStyle/>
        <a:p>
          <a:endParaRPr lang="nl-BE"/>
        </a:p>
      </dgm:t>
    </dgm:pt>
    <dgm:pt modelId="{B067180F-30F1-43AD-B185-A57282544921}">
      <dgm:prSet phldrT="[Text]"/>
      <dgm:spPr/>
      <dgm:t>
        <a:bodyPr/>
        <a:lstStyle/>
        <a:p>
          <a:r>
            <a:rPr lang="nl-BE" dirty="0"/>
            <a:t>Teambord-sessie</a:t>
          </a:r>
        </a:p>
      </dgm:t>
    </dgm:pt>
    <dgm:pt modelId="{D73B125D-E7C6-4462-83C6-6ADABB00AD88}" type="parTrans" cxnId="{6EC6AE7A-5D04-488D-B0CB-CEE93B5F27B1}">
      <dgm:prSet/>
      <dgm:spPr/>
      <dgm:t>
        <a:bodyPr/>
        <a:lstStyle/>
        <a:p>
          <a:endParaRPr lang="nl-BE"/>
        </a:p>
      </dgm:t>
    </dgm:pt>
    <dgm:pt modelId="{75E1DF44-824C-4AEC-BD7B-CAE34DEFF85A}" type="sibTrans" cxnId="{6EC6AE7A-5D04-488D-B0CB-CEE93B5F27B1}">
      <dgm:prSet/>
      <dgm:spPr/>
      <dgm:t>
        <a:bodyPr/>
        <a:lstStyle/>
        <a:p>
          <a:endParaRPr lang="nl-BE"/>
        </a:p>
      </dgm:t>
    </dgm:pt>
    <dgm:pt modelId="{51F27867-73CD-4157-B7B7-F00E7096E438}">
      <dgm:prSet phldrT="[Text]"/>
      <dgm:spPr/>
      <dgm:t>
        <a:bodyPr/>
        <a:lstStyle/>
        <a:p>
          <a:r>
            <a:rPr lang="nl-BE" dirty="0"/>
            <a:t>Teambord-sessie</a:t>
          </a:r>
        </a:p>
      </dgm:t>
    </dgm:pt>
    <dgm:pt modelId="{5312F403-0E01-4A2E-BADB-8E1148F7744C}" type="parTrans" cxnId="{FA705D92-6E48-4E39-B933-90B4B24A1BDC}">
      <dgm:prSet/>
      <dgm:spPr/>
      <dgm:t>
        <a:bodyPr/>
        <a:lstStyle/>
        <a:p>
          <a:endParaRPr lang="nl-BE"/>
        </a:p>
      </dgm:t>
    </dgm:pt>
    <dgm:pt modelId="{F5AB1991-54B4-4FE9-BE31-E78A848588EA}" type="sibTrans" cxnId="{FA705D92-6E48-4E39-B933-90B4B24A1BDC}">
      <dgm:prSet/>
      <dgm:spPr/>
      <dgm:t>
        <a:bodyPr/>
        <a:lstStyle/>
        <a:p>
          <a:endParaRPr lang="nl-BE"/>
        </a:p>
      </dgm:t>
    </dgm:pt>
    <dgm:pt modelId="{51435782-0B3A-4137-A849-58920AB8D087}">
      <dgm:prSet phldrT="[Text]"/>
      <dgm:spPr/>
      <dgm:t>
        <a:bodyPr/>
        <a:lstStyle/>
        <a:p>
          <a:r>
            <a:rPr lang="nl-BE"/>
            <a:t>Teambord-sessie</a:t>
          </a:r>
          <a:endParaRPr lang="nl-BE" dirty="0"/>
        </a:p>
      </dgm:t>
    </dgm:pt>
    <dgm:pt modelId="{3DF55D6D-E02F-43B3-8E7C-9DA9F20526C2}" type="parTrans" cxnId="{817DA99E-4C3E-475B-A39F-A9CFBB658EB1}">
      <dgm:prSet/>
      <dgm:spPr/>
      <dgm:t>
        <a:bodyPr/>
        <a:lstStyle/>
        <a:p>
          <a:endParaRPr lang="nl-BE"/>
        </a:p>
      </dgm:t>
    </dgm:pt>
    <dgm:pt modelId="{0623EB50-427F-4BDC-A288-6DE7B9DB17AA}" type="sibTrans" cxnId="{817DA99E-4C3E-475B-A39F-A9CFBB658EB1}">
      <dgm:prSet/>
      <dgm:spPr/>
      <dgm:t>
        <a:bodyPr/>
        <a:lstStyle/>
        <a:p>
          <a:endParaRPr lang="nl-BE"/>
        </a:p>
      </dgm:t>
    </dgm:pt>
    <dgm:pt modelId="{38197026-847C-46B9-85F7-8CFFCF849F26}">
      <dgm:prSet phldrT="[Text]"/>
      <dgm:spPr/>
      <dgm:t>
        <a:bodyPr/>
        <a:lstStyle/>
        <a:p>
          <a:r>
            <a:rPr lang="nl-BE"/>
            <a:t>Teambord-sessie</a:t>
          </a:r>
          <a:endParaRPr lang="nl-BE" dirty="0"/>
        </a:p>
      </dgm:t>
    </dgm:pt>
    <dgm:pt modelId="{8B11240F-899E-4C1A-96E5-60C872FBD45F}" type="parTrans" cxnId="{054DFACD-0387-46CB-9F1F-84EED9A79935}">
      <dgm:prSet/>
      <dgm:spPr/>
      <dgm:t>
        <a:bodyPr/>
        <a:lstStyle/>
        <a:p>
          <a:endParaRPr lang="nl-BE"/>
        </a:p>
      </dgm:t>
    </dgm:pt>
    <dgm:pt modelId="{2B72B7C0-D0E4-4A5D-A060-0F592FB2063D}" type="sibTrans" cxnId="{054DFACD-0387-46CB-9F1F-84EED9A79935}">
      <dgm:prSet/>
      <dgm:spPr/>
      <dgm:t>
        <a:bodyPr/>
        <a:lstStyle/>
        <a:p>
          <a:endParaRPr lang="nl-BE"/>
        </a:p>
      </dgm:t>
    </dgm:pt>
    <dgm:pt modelId="{D040D2DA-315E-4B4D-80FC-3D73B10379B0}">
      <dgm:prSet phldrT="[Text]"/>
      <dgm:spPr/>
      <dgm:t>
        <a:bodyPr/>
        <a:lstStyle/>
        <a:p>
          <a:r>
            <a:rPr lang="nl-BE"/>
            <a:t>Teambord-sessie</a:t>
          </a:r>
          <a:endParaRPr lang="nl-BE" dirty="0"/>
        </a:p>
      </dgm:t>
    </dgm:pt>
    <dgm:pt modelId="{0B5AD111-1080-4453-A2B5-3EB7AEC22A72}" type="parTrans" cxnId="{0877030B-1472-4053-8E7C-BD963EBBC8B9}">
      <dgm:prSet/>
      <dgm:spPr/>
      <dgm:t>
        <a:bodyPr/>
        <a:lstStyle/>
        <a:p>
          <a:endParaRPr lang="nl-BE"/>
        </a:p>
      </dgm:t>
    </dgm:pt>
    <dgm:pt modelId="{5597968A-5919-469E-BC16-8F025359A663}" type="sibTrans" cxnId="{0877030B-1472-4053-8E7C-BD963EBBC8B9}">
      <dgm:prSet/>
      <dgm:spPr/>
      <dgm:t>
        <a:bodyPr/>
        <a:lstStyle/>
        <a:p>
          <a:endParaRPr lang="nl-BE"/>
        </a:p>
      </dgm:t>
    </dgm:pt>
    <dgm:pt modelId="{63997562-F499-444D-9222-081612634583}">
      <dgm:prSet phldrT="[Text]"/>
      <dgm:spPr/>
      <dgm:t>
        <a:bodyPr/>
        <a:lstStyle/>
        <a:p>
          <a:r>
            <a:rPr lang="nl-BE"/>
            <a:t>Teambord-sessie</a:t>
          </a:r>
          <a:endParaRPr lang="nl-BE" dirty="0"/>
        </a:p>
      </dgm:t>
    </dgm:pt>
    <dgm:pt modelId="{6D05918A-4A4D-44F1-852F-122EC412015C}" type="parTrans" cxnId="{EC24A2EA-E9BE-4D18-BCB8-9F0A73CD7400}">
      <dgm:prSet/>
      <dgm:spPr/>
      <dgm:t>
        <a:bodyPr/>
        <a:lstStyle/>
        <a:p>
          <a:endParaRPr lang="nl-BE"/>
        </a:p>
      </dgm:t>
    </dgm:pt>
    <dgm:pt modelId="{64F377B1-BF21-4AEF-A118-F1E5568EEE7B}" type="sibTrans" cxnId="{EC24A2EA-E9BE-4D18-BCB8-9F0A73CD7400}">
      <dgm:prSet/>
      <dgm:spPr/>
      <dgm:t>
        <a:bodyPr/>
        <a:lstStyle/>
        <a:p>
          <a:endParaRPr lang="nl-BE"/>
        </a:p>
      </dgm:t>
    </dgm:pt>
    <dgm:pt modelId="{4D47733D-E854-45A6-ADFC-67733BB3B4C3}">
      <dgm:prSet phldrT="[Text]"/>
      <dgm:spPr>
        <a:ln>
          <a:solidFill>
            <a:schemeClr val="accent6"/>
          </a:solidFill>
        </a:ln>
      </dgm:spPr>
      <dgm:t>
        <a:bodyPr/>
        <a:lstStyle/>
        <a:p>
          <a:r>
            <a:rPr lang="nl-BE" dirty="0"/>
            <a:t>Ambitie en intervisie</a:t>
          </a:r>
        </a:p>
      </dgm:t>
    </dgm:pt>
    <dgm:pt modelId="{489EB438-E09D-459E-ADB2-41161E303867}" type="parTrans" cxnId="{2DC95943-EACE-4352-A9CD-8B2977F85BB6}">
      <dgm:prSet/>
      <dgm:spPr/>
      <dgm:t>
        <a:bodyPr/>
        <a:lstStyle/>
        <a:p>
          <a:endParaRPr lang="nl-BE"/>
        </a:p>
      </dgm:t>
    </dgm:pt>
    <dgm:pt modelId="{97F4C271-8D02-487C-A0C0-3322327739A3}" type="sibTrans" cxnId="{2DC95943-EACE-4352-A9CD-8B2977F85BB6}">
      <dgm:prSet/>
      <dgm:spPr/>
      <dgm:t>
        <a:bodyPr/>
        <a:lstStyle/>
        <a:p>
          <a:endParaRPr lang="nl-BE"/>
        </a:p>
      </dgm:t>
    </dgm:pt>
    <dgm:pt modelId="{7004000B-3029-477A-B74D-A9B43DF104CD}">
      <dgm:prSet phldrT="[Text]"/>
      <dgm:spPr/>
      <dgm:t>
        <a:bodyPr/>
        <a:lstStyle/>
        <a:p>
          <a:r>
            <a:rPr lang="nl-BE"/>
            <a:t>Teambord-sessie</a:t>
          </a:r>
          <a:endParaRPr lang="nl-BE" dirty="0"/>
        </a:p>
      </dgm:t>
    </dgm:pt>
    <dgm:pt modelId="{07879929-C83A-42DB-A02C-42468317B596}" type="parTrans" cxnId="{0C1A99E2-CC7E-43B1-B038-C4FAF4590757}">
      <dgm:prSet/>
      <dgm:spPr/>
      <dgm:t>
        <a:bodyPr/>
        <a:lstStyle/>
        <a:p>
          <a:endParaRPr lang="nl-BE"/>
        </a:p>
      </dgm:t>
    </dgm:pt>
    <dgm:pt modelId="{14B06228-8DA8-4C35-BEE5-E05768DDECD3}" type="sibTrans" cxnId="{0C1A99E2-CC7E-43B1-B038-C4FAF4590757}">
      <dgm:prSet/>
      <dgm:spPr/>
      <dgm:t>
        <a:bodyPr/>
        <a:lstStyle/>
        <a:p>
          <a:endParaRPr lang="nl-BE"/>
        </a:p>
      </dgm:t>
    </dgm:pt>
    <dgm:pt modelId="{DF1AA060-7CE9-4177-80EF-0D3FB4996A09}">
      <dgm:prSet phldrT="[Text]"/>
      <dgm:spPr/>
      <dgm:t>
        <a:bodyPr/>
        <a:lstStyle/>
        <a:p>
          <a:r>
            <a:rPr lang="nl-BE" dirty="0"/>
            <a:t>...</a:t>
          </a:r>
        </a:p>
      </dgm:t>
    </dgm:pt>
    <dgm:pt modelId="{4EDBCAAE-355B-41AE-A29A-95B0F2612DAA}" type="parTrans" cxnId="{F7CA3302-AE87-4666-B0A4-05D23EA8E7A9}">
      <dgm:prSet/>
      <dgm:spPr/>
      <dgm:t>
        <a:bodyPr/>
        <a:lstStyle/>
        <a:p>
          <a:endParaRPr lang="nl-BE"/>
        </a:p>
      </dgm:t>
    </dgm:pt>
    <dgm:pt modelId="{83A59262-F0C2-4085-AAC1-EBECF4E1BD45}" type="sibTrans" cxnId="{F7CA3302-AE87-4666-B0A4-05D23EA8E7A9}">
      <dgm:prSet/>
      <dgm:spPr/>
      <dgm:t>
        <a:bodyPr/>
        <a:lstStyle/>
        <a:p>
          <a:endParaRPr lang="nl-BE"/>
        </a:p>
      </dgm:t>
    </dgm:pt>
    <dgm:pt modelId="{1E53DBB1-E6D5-4D7C-B2E6-C478ADCFFA1C}" type="pres">
      <dgm:prSet presAssocID="{B0CCFF9C-566E-429A-A2AE-F63149EA9EBD}" presName="Name0" presStyleCnt="0">
        <dgm:presLayoutVars>
          <dgm:chMax val="11"/>
          <dgm:chPref val="11"/>
          <dgm:dir/>
          <dgm:resizeHandles/>
        </dgm:presLayoutVars>
      </dgm:prSet>
      <dgm:spPr/>
    </dgm:pt>
    <dgm:pt modelId="{D71FAD62-DD37-4F36-869F-46748E0A0EF2}" type="pres">
      <dgm:prSet presAssocID="{DF1AA060-7CE9-4177-80EF-0D3FB4996A09}" presName="Accent9" presStyleCnt="0"/>
      <dgm:spPr/>
    </dgm:pt>
    <dgm:pt modelId="{AC7607C9-AECE-4C5B-99BF-20C0555E21D4}" type="pres">
      <dgm:prSet presAssocID="{DF1AA060-7CE9-4177-80EF-0D3FB4996A09}" presName="Accent" presStyleLbl="node1" presStyleIdx="0" presStyleCnt="9"/>
      <dgm:spPr/>
    </dgm:pt>
    <dgm:pt modelId="{6A160B38-598F-4C2E-B6BF-71DE12746F8B}" type="pres">
      <dgm:prSet presAssocID="{DF1AA060-7CE9-4177-80EF-0D3FB4996A09}" presName="ParentBackground9" presStyleCnt="0"/>
      <dgm:spPr/>
    </dgm:pt>
    <dgm:pt modelId="{92C8EAD7-DE22-4CBA-BA91-A1547916A88D}" type="pres">
      <dgm:prSet presAssocID="{DF1AA060-7CE9-4177-80EF-0D3FB4996A09}" presName="ParentBackground" presStyleLbl="fgAcc1" presStyleIdx="0" presStyleCnt="9"/>
      <dgm:spPr/>
    </dgm:pt>
    <dgm:pt modelId="{A9DD0D28-8119-4B28-8504-70855AA93570}" type="pres">
      <dgm:prSet presAssocID="{DF1AA060-7CE9-4177-80EF-0D3FB4996A09}" presName="Parent9" presStyleLbl="revTx" presStyleIdx="0" presStyleCnt="0">
        <dgm:presLayoutVars>
          <dgm:chMax val="1"/>
          <dgm:chPref val="1"/>
          <dgm:bulletEnabled val="1"/>
        </dgm:presLayoutVars>
      </dgm:prSet>
      <dgm:spPr/>
    </dgm:pt>
    <dgm:pt modelId="{6D442662-CE03-4654-A684-CA923465C976}" type="pres">
      <dgm:prSet presAssocID="{7004000B-3029-477A-B74D-A9B43DF104CD}" presName="Accent8" presStyleCnt="0"/>
      <dgm:spPr/>
    </dgm:pt>
    <dgm:pt modelId="{D6C678EE-00B6-4758-A477-4CBDFE161C82}" type="pres">
      <dgm:prSet presAssocID="{7004000B-3029-477A-B74D-A9B43DF104CD}" presName="Accent" presStyleLbl="node1" presStyleIdx="1" presStyleCnt="9"/>
      <dgm:spPr/>
    </dgm:pt>
    <dgm:pt modelId="{6B25164D-E4CF-4898-AE8D-6E2D37063497}" type="pres">
      <dgm:prSet presAssocID="{7004000B-3029-477A-B74D-A9B43DF104CD}" presName="ParentBackground8" presStyleCnt="0"/>
      <dgm:spPr/>
    </dgm:pt>
    <dgm:pt modelId="{312CFA66-5FDB-495D-98A5-4AB1DE779394}" type="pres">
      <dgm:prSet presAssocID="{7004000B-3029-477A-B74D-A9B43DF104CD}" presName="ParentBackground" presStyleLbl="fgAcc1" presStyleIdx="1" presStyleCnt="9"/>
      <dgm:spPr/>
    </dgm:pt>
    <dgm:pt modelId="{BB1798D7-4A2A-41C2-89A0-A26B69D610F6}" type="pres">
      <dgm:prSet presAssocID="{7004000B-3029-477A-B74D-A9B43DF104CD}" presName="Parent8" presStyleLbl="revTx" presStyleIdx="0" presStyleCnt="0">
        <dgm:presLayoutVars>
          <dgm:chMax val="1"/>
          <dgm:chPref val="1"/>
          <dgm:bulletEnabled val="1"/>
        </dgm:presLayoutVars>
      </dgm:prSet>
      <dgm:spPr/>
    </dgm:pt>
    <dgm:pt modelId="{ED1DCC5D-F029-499C-AE23-8283EE8FADE1}" type="pres">
      <dgm:prSet presAssocID="{4D47733D-E854-45A6-ADFC-67733BB3B4C3}" presName="Accent7" presStyleCnt="0"/>
      <dgm:spPr/>
    </dgm:pt>
    <dgm:pt modelId="{9DE6AC3B-A3E0-43CC-845A-E9FAAFCBDFEA}" type="pres">
      <dgm:prSet presAssocID="{4D47733D-E854-45A6-ADFC-67733BB3B4C3}" presName="Accent" presStyleLbl="node1" presStyleIdx="2" presStyleCnt="9"/>
      <dgm:spPr>
        <a:ln>
          <a:solidFill>
            <a:schemeClr val="accent6"/>
          </a:solidFill>
        </a:ln>
      </dgm:spPr>
    </dgm:pt>
    <dgm:pt modelId="{6FAB8051-60DC-4A3D-ABB8-68EFCE8F5434}" type="pres">
      <dgm:prSet presAssocID="{4D47733D-E854-45A6-ADFC-67733BB3B4C3}" presName="ParentBackground7" presStyleCnt="0"/>
      <dgm:spPr/>
    </dgm:pt>
    <dgm:pt modelId="{0BD3FB0D-1EE5-4697-9A27-0D95B5E54EE9}" type="pres">
      <dgm:prSet presAssocID="{4D47733D-E854-45A6-ADFC-67733BB3B4C3}" presName="ParentBackground" presStyleLbl="fgAcc1" presStyleIdx="2" presStyleCnt="9"/>
      <dgm:spPr/>
    </dgm:pt>
    <dgm:pt modelId="{32C74299-D3FE-4418-8F06-C1605877E6F0}" type="pres">
      <dgm:prSet presAssocID="{4D47733D-E854-45A6-ADFC-67733BB3B4C3}" presName="Parent7" presStyleLbl="revTx" presStyleIdx="0" presStyleCnt="0">
        <dgm:presLayoutVars>
          <dgm:chMax val="1"/>
          <dgm:chPref val="1"/>
          <dgm:bulletEnabled val="1"/>
        </dgm:presLayoutVars>
      </dgm:prSet>
      <dgm:spPr/>
    </dgm:pt>
    <dgm:pt modelId="{40505F99-6FF3-4B05-9DA4-35D8B8763279}" type="pres">
      <dgm:prSet presAssocID="{63997562-F499-444D-9222-081612634583}" presName="Accent6" presStyleCnt="0"/>
      <dgm:spPr/>
    </dgm:pt>
    <dgm:pt modelId="{C84A39E0-DE8E-4F62-99FE-3BED49BDE759}" type="pres">
      <dgm:prSet presAssocID="{63997562-F499-444D-9222-081612634583}" presName="Accent" presStyleLbl="node1" presStyleIdx="3" presStyleCnt="9"/>
      <dgm:spPr/>
    </dgm:pt>
    <dgm:pt modelId="{4FF5C8C8-327F-4E7E-844D-C87E854E0322}" type="pres">
      <dgm:prSet presAssocID="{63997562-F499-444D-9222-081612634583}" presName="ParentBackground6" presStyleCnt="0"/>
      <dgm:spPr/>
    </dgm:pt>
    <dgm:pt modelId="{1FB17F8E-DCE7-4A9F-9A0C-D8BFBED9E3CA}" type="pres">
      <dgm:prSet presAssocID="{63997562-F499-444D-9222-081612634583}" presName="ParentBackground" presStyleLbl="fgAcc1" presStyleIdx="3" presStyleCnt="9"/>
      <dgm:spPr/>
    </dgm:pt>
    <dgm:pt modelId="{BC7B2088-6FB2-498F-9210-8DD4D51FFCED}" type="pres">
      <dgm:prSet presAssocID="{63997562-F499-444D-9222-081612634583}" presName="Parent6" presStyleLbl="revTx" presStyleIdx="0" presStyleCnt="0">
        <dgm:presLayoutVars>
          <dgm:chMax val="1"/>
          <dgm:chPref val="1"/>
          <dgm:bulletEnabled val="1"/>
        </dgm:presLayoutVars>
      </dgm:prSet>
      <dgm:spPr/>
    </dgm:pt>
    <dgm:pt modelId="{DE8F84A1-9F36-4DB4-B70C-0884E77BB1B0}" type="pres">
      <dgm:prSet presAssocID="{D040D2DA-315E-4B4D-80FC-3D73B10379B0}" presName="Accent5" presStyleCnt="0"/>
      <dgm:spPr/>
    </dgm:pt>
    <dgm:pt modelId="{2ED2E336-7FD5-4D2E-8BEF-BE11F619C4C8}" type="pres">
      <dgm:prSet presAssocID="{D040D2DA-315E-4B4D-80FC-3D73B10379B0}" presName="Accent" presStyleLbl="node1" presStyleIdx="4" presStyleCnt="9"/>
      <dgm:spPr/>
    </dgm:pt>
    <dgm:pt modelId="{160413B5-9346-4A56-9572-2ECF25BC3ECE}" type="pres">
      <dgm:prSet presAssocID="{D040D2DA-315E-4B4D-80FC-3D73B10379B0}" presName="ParentBackground5" presStyleCnt="0"/>
      <dgm:spPr/>
    </dgm:pt>
    <dgm:pt modelId="{EC4DE1A6-F3FB-455C-BF33-E123516ECEA4}" type="pres">
      <dgm:prSet presAssocID="{D040D2DA-315E-4B4D-80FC-3D73B10379B0}" presName="ParentBackground" presStyleLbl="fgAcc1" presStyleIdx="4" presStyleCnt="9"/>
      <dgm:spPr/>
    </dgm:pt>
    <dgm:pt modelId="{57E667B5-8A7C-4B31-80EF-5497BA6FFF3B}" type="pres">
      <dgm:prSet presAssocID="{D040D2DA-315E-4B4D-80FC-3D73B10379B0}" presName="Parent5" presStyleLbl="revTx" presStyleIdx="0" presStyleCnt="0">
        <dgm:presLayoutVars>
          <dgm:chMax val="1"/>
          <dgm:chPref val="1"/>
          <dgm:bulletEnabled val="1"/>
        </dgm:presLayoutVars>
      </dgm:prSet>
      <dgm:spPr/>
    </dgm:pt>
    <dgm:pt modelId="{1BAFE324-E38D-41F0-B549-437898189D2E}" type="pres">
      <dgm:prSet presAssocID="{38197026-847C-46B9-85F7-8CFFCF849F26}" presName="Accent4" presStyleCnt="0"/>
      <dgm:spPr/>
    </dgm:pt>
    <dgm:pt modelId="{19279A40-FB62-4247-8367-57A862E02745}" type="pres">
      <dgm:prSet presAssocID="{38197026-847C-46B9-85F7-8CFFCF849F26}" presName="Accent" presStyleLbl="node1" presStyleIdx="5" presStyleCnt="9"/>
      <dgm:spPr/>
    </dgm:pt>
    <dgm:pt modelId="{C0E33269-AF4F-49FD-BEF4-6CE21A0D4D25}" type="pres">
      <dgm:prSet presAssocID="{38197026-847C-46B9-85F7-8CFFCF849F26}" presName="ParentBackground4" presStyleCnt="0"/>
      <dgm:spPr/>
    </dgm:pt>
    <dgm:pt modelId="{3C24B4B4-B998-4DAF-B3AC-7A1CEC57F97C}" type="pres">
      <dgm:prSet presAssocID="{38197026-847C-46B9-85F7-8CFFCF849F26}" presName="ParentBackground" presStyleLbl="fgAcc1" presStyleIdx="5" presStyleCnt="9"/>
      <dgm:spPr/>
    </dgm:pt>
    <dgm:pt modelId="{73AE4A03-A2DA-4C1F-BBCE-A210FA7C9B96}" type="pres">
      <dgm:prSet presAssocID="{38197026-847C-46B9-85F7-8CFFCF849F26}" presName="Parent4" presStyleLbl="revTx" presStyleIdx="0" presStyleCnt="0">
        <dgm:presLayoutVars>
          <dgm:chMax val="1"/>
          <dgm:chPref val="1"/>
          <dgm:bulletEnabled val="1"/>
        </dgm:presLayoutVars>
      </dgm:prSet>
      <dgm:spPr/>
    </dgm:pt>
    <dgm:pt modelId="{5675BB8B-CAFC-4F74-ADFE-1A58017C1652}" type="pres">
      <dgm:prSet presAssocID="{51435782-0B3A-4137-A849-58920AB8D087}" presName="Accent3" presStyleCnt="0"/>
      <dgm:spPr/>
    </dgm:pt>
    <dgm:pt modelId="{CF13FEFD-B1B9-49B6-8A92-99D9E6483448}" type="pres">
      <dgm:prSet presAssocID="{51435782-0B3A-4137-A849-58920AB8D087}" presName="Accent" presStyleLbl="node1" presStyleIdx="6" presStyleCnt="9"/>
      <dgm:spPr/>
    </dgm:pt>
    <dgm:pt modelId="{5593B156-8DBF-4ED6-9DBD-269C28EB2DE4}" type="pres">
      <dgm:prSet presAssocID="{51435782-0B3A-4137-A849-58920AB8D087}" presName="ParentBackground3" presStyleCnt="0"/>
      <dgm:spPr/>
    </dgm:pt>
    <dgm:pt modelId="{C70BE05D-3CE9-4836-82FB-AADD8E4C453E}" type="pres">
      <dgm:prSet presAssocID="{51435782-0B3A-4137-A849-58920AB8D087}" presName="ParentBackground" presStyleLbl="fgAcc1" presStyleIdx="6" presStyleCnt="9"/>
      <dgm:spPr/>
    </dgm:pt>
    <dgm:pt modelId="{3ADB19F9-C6C3-4AAB-B4DF-3CA6AC885AD8}" type="pres">
      <dgm:prSet presAssocID="{51435782-0B3A-4137-A849-58920AB8D087}" presName="Parent3" presStyleLbl="revTx" presStyleIdx="0" presStyleCnt="0">
        <dgm:presLayoutVars>
          <dgm:chMax val="1"/>
          <dgm:chPref val="1"/>
          <dgm:bulletEnabled val="1"/>
        </dgm:presLayoutVars>
      </dgm:prSet>
      <dgm:spPr/>
    </dgm:pt>
    <dgm:pt modelId="{FF9C0FB9-7490-43FA-80FA-B816A79737B7}" type="pres">
      <dgm:prSet presAssocID="{51F27867-73CD-4157-B7B7-F00E7096E438}" presName="Accent2" presStyleCnt="0"/>
      <dgm:spPr/>
    </dgm:pt>
    <dgm:pt modelId="{75ADCECB-04E2-4EF0-BF88-09C0047A01BC}" type="pres">
      <dgm:prSet presAssocID="{51F27867-73CD-4157-B7B7-F00E7096E438}" presName="Accent" presStyleLbl="node1" presStyleIdx="7" presStyleCnt="9"/>
      <dgm:spPr/>
    </dgm:pt>
    <dgm:pt modelId="{94363C8D-E522-4008-919D-F7DEA785271A}" type="pres">
      <dgm:prSet presAssocID="{51F27867-73CD-4157-B7B7-F00E7096E438}" presName="ParentBackground2" presStyleCnt="0"/>
      <dgm:spPr/>
    </dgm:pt>
    <dgm:pt modelId="{FBEE832A-B7D5-485F-81C7-FF914F61BB3F}" type="pres">
      <dgm:prSet presAssocID="{51F27867-73CD-4157-B7B7-F00E7096E438}" presName="ParentBackground" presStyleLbl="fgAcc1" presStyleIdx="7" presStyleCnt="9"/>
      <dgm:spPr/>
    </dgm:pt>
    <dgm:pt modelId="{B15CBB70-EE6C-481E-9095-3102ACBF5D3A}" type="pres">
      <dgm:prSet presAssocID="{51F27867-73CD-4157-B7B7-F00E7096E438}" presName="Parent2" presStyleLbl="revTx" presStyleIdx="0" presStyleCnt="0">
        <dgm:presLayoutVars>
          <dgm:chMax val="1"/>
          <dgm:chPref val="1"/>
          <dgm:bulletEnabled val="1"/>
        </dgm:presLayoutVars>
      </dgm:prSet>
      <dgm:spPr/>
    </dgm:pt>
    <dgm:pt modelId="{D5057743-27BD-49CD-ACE8-5683617CDE81}" type="pres">
      <dgm:prSet presAssocID="{B067180F-30F1-43AD-B185-A57282544921}" presName="Accent1" presStyleCnt="0"/>
      <dgm:spPr/>
    </dgm:pt>
    <dgm:pt modelId="{86ECE2EE-8318-4961-A449-EA5B77A55FD2}" type="pres">
      <dgm:prSet presAssocID="{B067180F-30F1-43AD-B185-A57282544921}" presName="Accent" presStyleLbl="node1" presStyleIdx="8" presStyleCnt="9"/>
      <dgm:spPr/>
    </dgm:pt>
    <dgm:pt modelId="{1A5EC6B4-2E53-432A-9D18-5279556C3F4A}" type="pres">
      <dgm:prSet presAssocID="{B067180F-30F1-43AD-B185-A57282544921}" presName="ParentBackground1" presStyleCnt="0"/>
      <dgm:spPr/>
    </dgm:pt>
    <dgm:pt modelId="{A80DD20F-B967-4AD9-B58C-844F445DF0E0}" type="pres">
      <dgm:prSet presAssocID="{B067180F-30F1-43AD-B185-A57282544921}" presName="ParentBackground" presStyleLbl="fgAcc1" presStyleIdx="8" presStyleCnt="9"/>
      <dgm:spPr/>
    </dgm:pt>
    <dgm:pt modelId="{9DD26CDA-2622-44FA-95ED-90CC0C1B7E8A}" type="pres">
      <dgm:prSet presAssocID="{B067180F-30F1-43AD-B185-A57282544921}" presName="Parent1" presStyleLbl="revTx" presStyleIdx="0" presStyleCnt="0">
        <dgm:presLayoutVars>
          <dgm:chMax val="1"/>
          <dgm:chPref val="1"/>
          <dgm:bulletEnabled val="1"/>
        </dgm:presLayoutVars>
      </dgm:prSet>
      <dgm:spPr/>
    </dgm:pt>
  </dgm:ptLst>
  <dgm:cxnLst>
    <dgm:cxn modelId="{F7CA3302-AE87-4666-B0A4-05D23EA8E7A9}" srcId="{B0CCFF9C-566E-429A-A2AE-F63149EA9EBD}" destId="{DF1AA060-7CE9-4177-80EF-0D3FB4996A09}" srcOrd="8" destOrd="0" parTransId="{4EDBCAAE-355B-41AE-A29A-95B0F2612DAA}" sibTransId="{83A59262-F0C2-4085-AAC1-EBECF4E1BD45}"/>
    <dgm:cxn modelId="{AB9DC602-4381-4790-95C2-C9E3EB7DFC58}" type="presOf" srcId="{DF1AA060-7CE9-4177-80EF-0D3FB4996A09}" destId="{92C8EAD7-DE22-4CBA-BA91-A1547916A88D}" srcOrd="0" destOrd="0" presId="urn:microsoft.com/office/officeart/2011/layout/CircleProcess"/>
    <dgm:cxn modelId="{9B980506-D708-4499-9343-53D54A1A717B}" type="presOf" srcId="{B0CCFF9C-566E-429A-A2AE-F63149EA9EBD}" destId="{1E53DBB1-E6D5-4D7C-B2E6-C478ADCFFA1C}" srcOrd="0" destOrd="0" presId="urn:microsoft.com/office/officeart/2011/layout/CircleProcess"/>
    <dgm:cxn modelId="{0877030B-1472-4053-8E7C-BD963EBBC8B9}" srcId="{B0CCFF9C-566E-429A-A2AE-F63149EA9EBD}" destId="{D040D2DA-315E-4B4D-80FC-3D73B10379B0}" srcOrd="4" destOrd="0" parTransId="{0B5AD111-1080-4453-A2B5-3EB7AEC22A72}" sibTransId="{5597968A-5919-469E-BC16-8F025359A663}"/>
    <dgm:cxn modelId="{0808180C-74A0-43AA-8384-75FD0683970A}" type="presOf" srcId="{63997562-F499-444D-9222-081612634583}" destId="{BC7B2088-6FB2-498F-9210-8DD4D51FFCED}" srcOrd="1" destOrd="0" presId="urn:microsoft.com/office/officeart/2011/layout/CircleProcess"/>
    <dgm:cxn modelId="{D3D91237-62D9-40B3-B1A0-E20723DE3068}" type="presOf" srcId="{7004000B-3029-477A-B74D-A9B43DF104CD}" destId="{BB1798D7-4A2A-41C2-89A0-A26B69D610F6}" srcOrd="1" destOrd="0" presId="urn:microsoft.com/office/officeart/2011/layout/CircleProcess"/>
    <dgm:cxn modelId="{A0083937-8D33-495E-8C7A-9E42A2CC222E}" type="presOf" srcId="{DF1AA060-7CE9-4177-80EF-0D3FB4996A09}" destId="{A9DD0D28-8119-4B28-8504-70855AA93570}" srcOrd="1" destOrd="0" presId="urn:microsoft.com/office/officeart/2011/layout/CircleProcess"/>
    <dgm:cxn modelId="{7D0D075C-C743-4CB4-A5BC-14753EC0ABE0}" type="presOf" srcId="{B067180F-30F1-43AD-B185-A57282544921}" destId="{9DD26CDA-2622-44FA-95ED-90CC0C1B7E8A}" srcOrd="1" destOrd="0" presId="urn:microsoft.com/office/officeart/2011/layout/CircleProcess"/>
    <dgm:cxn modelId="{2DC95943-EACE-4352-A9CD-8B2977F85BB6}" srcId="{B0CCFF9C-566E-429A-A2AE-F63149EA9EBD}" destId="{4D47733D-E854-45A6-ADFC-67733BB3B4C3}" srcOrd="6" destOrd="0" parTransId="{489EB438-E09D-459E-ADB2-41161E303867}" sibTransId="{97F4C271-8D02-487C-A0C0-3322327739A3}"/>
    <dgm:cxn modelId="{551DFC64-193B-4446-A622-AFF4D19D784A}" type="presOf" srcId="{51435782-0B3A-4137-A849-58920AB8D087}" destId="{C70BE05D-3CE9-4836-82FB-AADD8E4C453E}" srcOrd="0" destOrd="0" presId="urn:microsoft.com/office/officeart/2011/layout/CircleProcess"/>
    <dgm:cxn modelId="{88666E65-408C-4F46-9CCE-63C5F71EDE02}" type="presOf" srcId="{51F27867-73CD-4157-B7B7-F00E7096E438}" destId="{FBEE832A-B7D5-485F-81C7-FF914F61BB3F}" srcOrd="0" destOrd="0" presId="urn:microsoft.com/office/officeart/2011/layout/CircleProcess"/>
    <dgm:cxn modelId="{C6ED614A-1E40-445F-B927-1265CABE7FE8}" type="presOf" srcId="{63997562-F499-444D-9222-081612634583}" destId="{1FB17F8E-DCE7-4A9F-9A0C-D8BFBED9E3CA}" srcOrd="0" destOrd="0" presId="urn:microsoft.com/office/officeart/2011/layout/CircleProcess"/>
    <dgm:cxn modelId="{56488D6B-7613-4A98-A910-42249AC95878}" type="presOf" srcId="{D040D2DA-315E-4B4D-80FC-3D73B10379B0}" destId="{57E667B5-8A7C-4B31-80EF-5497BA6FFF3B}" srcOrd="1" destOrd="0" presId="urn:microsoft.com/office/officeart/2011/layout/CircleProcess"/>
    <dgm:cxn modelId="{814C7458-0714-4BB8-9DA5-150275299D9A}" type="presOf" srcId="{D040D2DA-315E-4B4D-80FC-3D73B10379B0}" destId="{EC4DE1A6-F3FB-455C-BF33-E123516ECEA4}" srcOrd="0" destOrd="0" presId="urn:microsoft.com/office/officeart/2011/layout/CircleProcess"/>
    <dgm:cxn modelId="{6EC6AE7A-5D04-488D-B0CB-CEE93B5F27B1}" srcId="{B0CCFF9C-566E-429A-A2AE-F63149EA9EBD}" destId="{B067180F-30F1-43AD-B185-A57282544921}" srcOrd="0" destOrd="0" parTransId="{D73B125D-E7C6-4462-83C6-6ADABB00AD88}" sibTransId="{75E1DF44-824C-4AEC-BD7B-CAE34DEFF85A}"/>
    <dgm:cxn modelId="{FA705D92-6E48-4E39-B933-90B4B24A1BDC}" srcId="{B0CCFF9C-566E-429A-A2AE-F63149EA9EBD}" destId="{51F27867-73CD-4157-B7B7-F00E7096E438}" srcOrd="1" destOrd="0" parTransId="{5312F403-0E01-4A2E-BADB-8E1148F7744C}" sibTransId="{F5AB1991-54B4-4FE9-BE31-E78A848588EA}"/>
    <dgm:cxn modelId="{BA6D5593-D914-4D80-843F-8785B773E492}" type="presOf" srcId="{B067180F-30F1-43AD-B185-A57282544921}" destId="{A80DD20F-B967-4AD9-B58C-844F445DF0E0}" srcOrd="0" destOrd="0" presId="urn:microsoft.com/office/officeart/2011/layout/CircleProcess"/>
    <dgm:cxn modelId="{817DA99E-4C3E-475B-A39F-A9CFBB658EB1}" srcId="{B0CCFF9C-566E-429A-A2AE-F63149EA9EBD}" destId="{51435782-0B3A-4137-A849-58920AB8D087}" srcOrd="2" destOrd="0" parTransId="{3DF55D6D-E02F-43B3-8E7C-9DA9F20526C2}" sibTransId="{0623EB50-427F-4BDC-A288-6DE7B9DB17AA}"/>
    <dgm:cxn modelId="{D8B19CA0-CE32-4FB0-A8F9-59D41A3D6F8D}" type="presOf" srcId="{51435782-0B3A-4137-A849-58920AB8D087}" destId="{3ADB19F9-C6C3-4AAB-B4DF-3CA6AC885AD8}" srcOrd="1" destOrd="0" presId="urn:microsoft.com/office/officeart/2011/layout/CircleProcess"/>
    <dgm:cxn modelId="{1C1F8CAF-A1B1-4EEA-B5BE-A99DDB053D1F}" type="presOf" srcId="{38197026-847C-46B9-85F7-8CFFCF849F26}" destId="{3C24B4B4-B998-4DAF-B3AC-7A1CEC57F97C}" srcOrd="0" destOrd="0" presId="urn:microsoft.com/office/officeart/2011/layout/CircleProcess"/>
    <dgm:cxn modelId="{09226EB8-C05F-4239-A67E-B90C89F5E9F1}" type="presOf" srcId="{4D47733D-E854-45A6-ADFC-67733BB3B4C3}" destId="{32C74299-D3FE-4418-8F06-C1605877E6F0}" srcOrd="1" destOrd="0" presId="urn:microsoft.com/office/officeart/2011/layout/CircleProcess"/>
    <dgm:cxn modelId="{A6CBCCBC-3E09-4090-AE59-96482109DB33}" type="presOf" srcId="{38197026-847C-46B9-85F7-8CFFCF849F26}" destId="{73AE4A03-A2DA-4C1F-BBCE-A210FA7C9B96}" srcOrd="1" destOrd="0" presId="urn:microsoft.com/office/officeart/2011/layout/CircleProcess"/>
    <dgm:cxn modelId="{6AF54FBF-F658-434E-88F4-10DEAEFADF82}" type="presOf" srcId="{51F27867-73CD-4157-B7B7-F00E7096E438}" destId="{B15CBB70-EE6C-481E-9095-3102ACBF5D3A}" srcOrd="1" destOrd="0" presId="urn:microsoft.com/office/officeart/2011/layout/CircleProcess"/>
    <dgm:cxn modelId="{761B75C1-649C-4385-AFA0-028E13FA6A4D}" type="presOf" srcId="{4D47733D-E854-45A6-ADFC-67733BB3B4C3}" destId="{0BD3FB0D-1EE5-4697-9A27-0D95B5E54EE9}" srcOrd="0" destOrd="0" presId="urn:microsoft.com/office/officeart/2011/layout/CircleProcess"/>
    <dgm:cxn modelId="{054DFACD-0387-46CB-9F1F-84EED9A79935}" srcId="{B0CCFF9C-566E-429A-A2AE-F63149EA9EBD}" destId="{38197026-847C-46B9-85F7-8CFFCF849F26}" srcOrd="3" destOrd="0" parTransId="{8B11240F-899E-4C1A-96E5-60C872FBD45F}" sibTransId="{2B72B7C0-D0E4-4A5D-A060-0F592FB2063D}"/>
    <dgm:cxn modelId="{0C1A99E2-CC7E-43B1-B038-C4FAF4590757}" srcId="{B0CCFF9C-566E-429A-A2AE-F63149EA9EBD}" destId="{7004000B-3029-477A-B74D-A9B43DF104CD}" srcOrd="7" destOrd="0" parTransId="{07879929-C83A-42DB-A02C-42468317B596}" sibTransId="{14B06228-8DA8-4C35-BEE5-E05768DDECD3}"/>
    <dgm:cxn modelId="{9BF944E7-E1AC-4863-B88B-5677E10459F3}" type="presOf" srcId="{7004000B-3029-477A-B74D-A9B43DF104CD}" destId="{312CFA66-5FDB-495D-98A5-4AB1DE779394}" srcOrd="0" destOrd="0" presId="urn:microsoft.com/office/officeart/2011/layout/CircleProcess"/>
    <dgm:cxn modelId="{EC24A2EA-E9BE-4D18-BCB8-9F0A73CD7400}" srcId="{B0CCFF9C-566E-429A-A2AE-F63149EA9EBD}" destId="{63997562-F499-444D-9222-081612634583}" srcOrd="5" destOrd="0" parTransId="{6D05918A-4A4D-44F1-852F-122EC412015C}" sibTransId="{64F377B1-BF21-4AEF-A118-F1E5568EEE7B}"/>
    <dgm:cxn modelId="{119F3208-61FB-43E4-B091-8180A6923CDC}" type="presParOf" srcId="{1E53DBB1-E6D5-4D7C-B2E6-C478ADCFFA1C}" destId="{D71FAD62-DD37-4F36-869F-46748E0A0EF2}" srcOrd="0" destOrd="0" presId="urn:microsoft.com/office/officeart/2011/layout/CircleProcess"/>
    <dgm:cxn modelId="{55CFC85E-289C-4001-8E0E-1980A10C6FDE}" type="presParOf" srcId="{D71FAD62-DD37-4F36-869F-46748E0A0EF2}" destId="{AC7607C9-AECE-4C5B-99BF-20C0555E21D4}" srcOrd="0" destOrd="0" presId="urn:microsoft.com/office/officeart/2011/layout/CircleProcess"/>
    <dgm:cxn modelId="{CE4E51FE-2C3E-499B-8190-8D2D8A04A051}" type="presParOf" srcId="{1E53DBB1-E6D5-4D7C-B2E6-C478ADCFFA1C}" destId="{6A160B38-598F-4C2E-B6BF-71DE12746F8B}" srcOrd="1" destOrd="0" presId="urn:microsoft.com/office/officeart/2011/layout/CircleProcess"/>
    <dgm:cxn modelId="{5DA48926-A837-401E-A96C-AB5FB52DD168}" type="presParOf" srcId="{6A160B38-598F-4C2E-B6BF-71DE12746F8B}" destId="{92C8EAD7-DE22-4CBA-BA91-A1547916A88D}" srcOrd="0" destOrd="0" presId="urn:microsoft.com/office/officeart/2011/layout/CircleProcess"/>
    <dgm:cxn modelId="{87301DD6-927C-489F-9F0E-6DEF877E493D}" type="presParOf" srcId="{1E53DBB1-E6D5-4D7C-B2E6-C478ADCFFA1C}" destId="{A9DD0D28-8119-4B28-8504-70855AA93570}" srcOrd="2" destOrd="0" presId="urn:microsoft.com/office/officeart/2011/layout/CircleProcess"/>
    <dgm:cxn modelId="{C4E5270F-24CD-4783-B851-3E4D6E703081}" type="presParOf" srcId="{1E53DBB1-E6D5-4D7C-B2E6-C478ADCFFA1C}" destId="{6D442662-CE03-4654-A684-CA923465C976}" srcOrd="3" destOrd="0" presId="urn:microsoft.com/office/officeart/2011/layout/CircleProcess"/>
    <dgm:cxn modelId="{3E9CDE9A-5CF7-4783-9368-7CBDBF1E429F}" type="presParOf" srcId="{6D442662-CE03-4654-A684-CA923465C976}" destId="{D6C678EE-00B6-4758-A477-4CBDFE161C82}" srcOrd="0" destOrd="0" presId="urn:microsoft.com/office/officeart/2011/layout/CircleProcess"/>
    <dgm:cxn modelId="{C63E6C74-2EFA-46DC-BD02-18FFD5F89129}" type="presParOf" srcId="{1E53DBB1-E6D5-4D7C-B2E6-C478ADCFFA1C}" destId="{6B25164D-E4CF-4898-AE8D-6E2D37063497}" srcOrd="4" destOrd="0" presId="urn:microsoft.com/office/officeart/2011/layout/CircleProcess"/>
    <dgm:cxn modelId="{F8759D7D-79B9-4091-B8B1-7371FED39A51}" type="presParOf" srcId="{6B25164D-E4CF-4898-AE8D-6E2D37063497}" destId="{312CFA66-5FDB-495D-98A5-4AB1DE779394}" srcOrd="0" destOrd="0" presId="urn:microsoft.com/office/officeart/2011/layout/CircleProcess"/>
    <dgm:cxn modelId="{A1C553CB-EA35-47F1-BD70-7CC61074D66C}" type="presParOf" srcId="{1E53DBB1-E6D5-4D7C-B2E6-C478ADCFFA1C}" destId="{BB1798D7-4A2A-41C2-89A0-A26B69D610F6}" srcOrd="5" destOrd="0" presId="urn:microsoft.com/office/officeart/2011/layout/CircleProcess"/>
    <dgm:cxn modelId="{D7B67892-EB03-47B8-BC29-DF6D9CAA66A6}" type="presParOf" srcId="{1E53DBB1-E6D5-4D7C-B2E6-C478ADCFFA1C}" destId="{ED1DCC5D-F029-499C-AE23-8283EE8FADE1}" srcOrd="6" destOrd="0" presId="urn:microsoft.com/office/officeart/2011/layout/CircleProcess"/>
    <dgm:cxn modelId="{77122BCE-C74C-45FA-A550-33B1FDDE6775}" type="presParOf" srcId="{ED1DCC5D-F029-499C-AE23-8283EE8FADE1}" destId="{9DE6AC3B-A3E0-43CC-845A-E9FAAFCBDFEA}" srcOrd="0" destOrd="0" presId="urn:microsoft.com/office/officeart/2011/layout/CircleProcess"/>
    <dgm:cxn modelId="{53DCCF5B-4A51-4FC2-B148-6E5F18C5A03F}" type="presParOf" srcId="{1E53DBB1-E6D5-4D7C-B2E6-C478ADCFFA1C}" destId="{6FAB8051-60DC-4A3D-ABB8-68EFCE8F5434}" srcOrd="7" destOrd="0" presId="urn:microsoft.com/office/officeart/2011/layout/CircleProcess"/>
    <dgm:cxn modelId="{A2AE6A4D-CC6F-459C-B447-BCF1745D92C1}" type="presParOf" srcId="{6FAB8051-60DC-4A3D-ABB8-68EFCE8F5434}" destId="{0BD3FB0D-1EE5-4697-9A27-0D95B5E54EE9}" srcOrd="0" destOrd="0" presId="urn:microsoft.com/office/officeart/2011/layout/CircleProcess"/>
    <dgm:cxn modelId="{AB9CB7A2-402A-4041-94C9-797A453C02A3}" type="presParOf" srcId="{1E53DBB1-E6D5-4D7C-B2E6-C478ADCFFA1C}" destId="{32C74299-D3FE-4418-8F06-C1605877E6F0}" srcOrd="8" destOrd="0" presId="urn:microsoft.com/office/officeart/2011/layout/CircleProcess"/>
    <dgm:cxn modelId="{B83C0EF9-650B-4361-9E51-428B5F99F57A}" type="presParOf" srcId="{1E53DBB1-E6D5-4D7C-B2E6-C478ADCFFA1C}" destId="{40505F99-6FF3-4B05-9DA4-35D8B8763279}" srcOrd="9" destOrd="0" presId="urn:microsoft.com/office/officeart/2011/layout/CircleProcess"/>
    <dgm:cxn modelId="{42682527-D154-4B35-BAF5-91DEC6035824}" type="presParOf" srcId="{40505F99-6FF3-4B05-9DA4-35D8B8763279}" destId="{C84A39E0-DE8E-4F62-99FE-3BED49BDE759}" srcOrd="0" destOrd="0" presId="urn:microsoft.com/office/officeart/2011/layout/CircleProcess"/>
    <dgm:cxn modelId="{06968216-68AD-401B-91FF-329EA4B9DB51}" type="presParOf" srcId="{1E53DBB1-E6D5-4D7C-B2E6-C478ADCFFA1C}" destId="{4FF5C8C8-327F-4E7E-844D-C87E854E0322}" srcOrd="10" destOrd="0" presId="urn:microsoft.com/office/officeart/2011/layout/CircleProcess"/>
    <dgm:cxn modelId="{D4570532-2AAA-4DD7-B11A-912796A833C2}" type="presParOf" srcId="{4FF5C8C8-327F-4E7E-844D-C87E854E0322}" destId="{1FB17F8E-DCE7-4A9F-9A0C-D8BFBED9E3CA}" srcOrd="0" destOrd="0" presId="urn:microsoft.com/office/officeart/2011/layout/CircleProcess"/>
    <dgm:cxn modelId="{8EEEA558-661A-4101-8647-F754D0A4DC39}" type="presParOf" srcId="{1E53DBB1-E6D5-4D7C-B2E6-C478ADCFFA1C}" destId="{BC7B2088-6FB2-498F-9210-8DD4D51FFCED}" srcOrd="11" destOrd="0" presId="urn:microsoft.com/office/officeart/2011/layout/CircleProcess"/>
    <dgm:cxn modelId="{736332B7-77C6-402C-9DC4-5B360C9C0F3E}" type="presParOf" srcId="{1E53DBB1-E6D5-4D7C-B2E6-C478ADCFFA1C}" destId="{DE8F84A1-9F36-4DB4-B70C-0884E77BB1B0}" srcOrd="12" destOrd="0" presId="urn:microsoft.com/office/officeart/2011/layout/CircleProcess"/>
    <dgm:cxn modelId="{51C92C52-A4A5-4DA1-8962-8572020845D7}" type="presParOf" srcId="{DE8F84A1-9F36-4DB4-B70C-0884E77BB1B0}" destId="{2ED2E336-7FD5-4D2E-8BEF-BE11F619C4C8}" srcOrd="0" destOrd="0" presId="urn:microsoft.com/office/officeart/2011/layout/CircleProcess"/>
    <dgm:cxn modelId="{65FAFC0D-3E9E-4239-B86C-886495C671D4}" type="presParOf" srcId="{1E53DBB1-E6D5-4D7C-B2E6-C478ADCFFA1C}" destId="{160413B5-9346-4A56-9572-2ECF25BC3ECE}" srcOrd="13" destOrd="0" presId="urn:microsoft.com/office/officeart/2011/layout/CircleProcess"/>
    <dgm:cxn modelId="{DCF1C6B7-199D-40A1-A27E-0ED24514F33C}" type="presParOf" srcId="{160413B5-9346-4A56-9572-2ECF25BC3ECE}" destId="{EC4DE1A6-F3FB-455C-BF33-E123516ECEA4}" srcOrd="0" destOrd="0" presId="urn:microsoft.com/office/officeart/2011/layout/CircleProcess"/>
    <dgm:cxn modelId="{B91BDC11-98CE-48B7-BB56-4C6FD6215598}" type="presParOf" srcId="{1E53DBB1-E6D5-4D7C-B2E6-C478ADCFFA1C}" destId="{57E667B5-8A7C-4B31-80EF-5497BA6FFF3B}" srcOrd="14" destOrd="0" presId="urn:microsoft.com/office/officeart/2011/layout/CircleProcess"/>
    <dgm:cxn modelId="{0B673AB2-B6D1-4CB9-95BC-7141C97770FF}" type="presParOf" srcId="{1E53DBB1-E6D5-4D7C-B2E6-C478ADCFFA1C}" destId="{1BAFE324-E38D-41F0-B549-437898189D2E}" srcOrd="15" destOrd="0" presId="urn:microsoft.com/office/officeart/2011/layout/CircleProcess"/>
    <dgm:cxn modelId="{39807B94-0C4C-45E3-8779-232A70773237}" type="presParOf" srcId="{1BAFE324-E38D-41F0-B549-437898189D2E}" destId="{19279A40-FB62-4247-8367-57A862E02745}" srcOrd="0" destOrd="0" presId="urn:microsoft.com/office/officeart/2011/layout/CircleProcess"/>
    <dgm:cxn modelId="{A5A9802B-513D-4956-8C58-1C6E29FD0A35}" type="presParOf" srcId="{1E53DBB1-E6D5-4D7C-B2E6-C478ADCFFA1C}" destId="{C0E33269-AF4F-49FD-BEF4-6CE21A0D4D25}" srcOrd="16" destOrd="0" presId="urn:microsoft.com/office/officeart/2011/layout/CircleProcess"/>
    <dgm:cxn modelId="{D89820FE-FB03-41C8-ADB7-D576F425BC77}" type="presParOf" srcId="{C0E33269-AF4F-49FD-BEF4-6CE21A0D4D25}" destId="{3C24B4B4-B998-4DAF-B3AC-7A1CEC57F97C}" srcOrd="0" destOrd="0" presId="urn:microsoft.com/office/officeart/2011/layout/CircleProcess"/>
    <dgm:cxn modelId="{CD07BAA3-5AD4-43A0-A71E-F84C3BA12852}" type="presParOf" srcId="{1E53DBB1-E6D5-4D7C-B2E6-C478ADCFFA1C}" destId="{73AE4A03-A2DA-4C1F-BBCE-A210FA7C9B96}" srcOrd="17" destOrd="0" presId="urn:microsoft.com/office/officeart/2011/layout/CircleProcess"/>
    <dgm:cxn modelId="{3DCCBC14-67C6-425A-BF85-D0CAD91D18E0}" type="presParOf" srcId="{1E53DBB1-E6D5-4D7C-B2E6-C478ADCFFA1C}" destId="{5675BB8B-CAFC-4F74-ADFE-1A58017C1652}" srcOrd="18" destOrd="0" presId="urn:microsoft.com/office/officeart/2011/layout/CircleProcess"/>
    <dgm:cxn modelId="{1A83606A-BF6B-46F4-B2FA-7B442A6F1D08}" type="presParOf" srcId="{5675BB8B-CAFC-4F74-ADFE-1A58017C1652}" destId="{CF13FEFD-B1B9-49B6-8A92-99D9E6483448}" srcOrd="0" destOrd="0" presId="urn:microsoft.com/office/officeart/2011/layout/CircleProcess"/>
    <dgm:cxn modelId="{92FADFB1-7E5D-4816-AD1B-9D56C4A89FC3}" type="presParOf" srcId="{1E53DBB1-E6D5-4D7C-B2E6-C478ADCFFA1C}" destId="{5593B156-8DBF-4ED6-9DBD-269C28EB2DE4}" srcOrd="19" destOrd="0" presId="urn:microsoft.com/office/officeart/2011/layout/CircleProcess"/>
    <dgm:cxn modelId="{81D0E43E-039C-4040-A406-88517A21B7BE}" type="presParOf" srcId="{5593B156-8DBF-4ED6-9DBD-269C28EB2DE4}" destId="{C70BE05D-3CE9-4836-82FB-AADD8E4C453E}" srcOrd="0" destOrd="0" presId="urn:microsoft.com/office/officeart/2011/layout/CircleProcess"/>
    <dgm:cxn modelId="{BD07D85F-DA8C-4C51-A9BF-82BDCD4DD623}" type="presParOf" srcId="{1E53DBB1-E6D5-4D7C-B2E6-C478ADCFFA1C}" destId="{3ADB19F9-C6C3-4AAB-B4DF-3CA6AC885AD8}" srcOrd="20" destOrd="0" presId="urn:microsoft.com/office/officeart/2011/layout/CircleProcess"/>
    <dgm:cxn modelId="{6B15271B-A864-4191-8B2D-F287CC18B4B9}" type="presParOf" srcId="{1E53DBB1-E6D5-4D7C-B2E6-C478ADCFFA1C}" destId="{FF9C0FB9-7490-43FA-80FA-B816A79737B7}" srcOrd="21" destOrd="0" presId="urn:microsoft.com/office/officeart/2011/layout/CircleProcess"/>
    <dgm:cxn modelId="{D240949F-0CEC-47A6-803E-79E84A45AD43}" type="presParOf" srcId="{FF9C0FB9-7490-43FA-80FA-B816A79737B7}" destId="{75ADCECB-04E2-4EF0-BF88-09C0047A01BC}" srcOrd="0" destOrd="0" presId="urn:microsoft.com/office/officeart/2011/layout/CircleProcess"/>
    <dgm:cxn modelId="{53404FB1-6FDD-4B45-A9B9-70C7478F4BCA}" type="presParOf" srcId="{1E53DBB1-E6D5-4D7C-B2E6-C478ADCFFA1C}" destId="{94363C8D-E522-4008-919D-F7DEA785271A}" srcOrd="22" destOrd="0" presId="urn:microsoft.com/office/officeart/2011/layout/CircleProcess"/>
    <dgm:cxn modelId="{9E95E8FE-66B7-4ED8-B459-C9EE3EBDCBB7}" type="presParOf" srcId="{94363C8D-E522-4008-919D-F7DEA785271A}" destId="{FBEE832A-B7D5-485F-81C7-FF914F61BB3F}" srcOrd="0" destOrd="0" presId="urn:microsoft.com/office/officeart/2011/layout/CircleProcess"/>
    <dgm:cxn modelId="{F8AB7CD2-E6F9-4AD9-AAEC-010A693B098E}" type="presParOf" srcId="{1E53DBB1-E6D5-4D7C-B2E6-C478ADCFFA1C}" destId="{B15CBB70-EE6C-481E-9095-3102ACBF5D3A}" srcOrd="23" destOrd="0" presId="urn:microsoft.com/office/officeart/2011/layout/CircleProcess"/>
    <dgm:cxn modelId="{F8720E8A-9414-49A9-86E6-6F040A48B25C}" type="presParOf" srcId="{1E53DBB1-E6D5-4D7C-B2E6-C478ADCFFA1C}" destId="{D5057743-27BD-49CD-ACE8-5683617CDE81}" srcOrd="24" destOrd="0" presId="urn:microsoft.com/office/officeart/2011/layout/CircleProcess"/>
    <dgm:cxn modelId="{CF382580-6EED-4CCF-81E8-611A1592386B}" type="presParOf" srcId="{D5057743-27BD-49CD-ACE8-5683617CDE81}" destId="{86ECE2EE-8318-4961-A449-EA5B77A55FD2}" srcOrd="0" destOrd="0" presId="urn:microsoft.com/office/officeart/2011/layout/CircleProcess"/>
    <dgm:cxn modelId="{37F31CD9-D654-4CB5-81FF-63B0AAD6944C}" type="presParOf" srcId="{1E53DBB1-E6D5-4D7C-B2E6-C478ADCFFA1C}" destId="{1A5EC6B4-2E53-432A-9D18-5279556C3F4A}" srcOrd="25" destOrd="0" presId="urn:microsoft.com/office/officeart/2011/layout/CircleProcess"/>
    <dgm:cxn modelId="{1845FE34-A3E4-4B20-880F-B9FF4BB4B80D}" type="presParOf" srcId="{1A5EC6B4-2E53-432A-9D18-5279556C3F4A}" destId="{A80DD20F-B967-4AD9-B58C-844F445DF0E0}" srcOrd="0" destOrd="0" presId="urn:microsoft.com/office/officeart/2011/layout/CircleProcess"/>
    <dgm:cxn modelId="{DCD14741-0358-49C7-BD9B-06425A77B28B}" type="presParOf" srcId="{1E53DBB1-E6D5-4D7C-B2E6-C478ADCFFA1C}" destId="{9DD26CDA-2622-44FA-95ED-90CC0C1B7E8A}" srcOrd="26"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0CCFF9C-566E-429A-A2AE-F63149EA9EBD}" type="doc">
      <dgm:prSet loTypeId="urn:microsoft.com/office/officeart/2011/layout/CircleProcess" loCatId="process" qsTypeId="urn:microsoft.com/office/officeart/2005/8/quickstyle/simple2" qsCatId="simple" csTypeId="urn:microsoft.com/office/officeart/2005/8/colors/accent1_2" csCatId="accent1" phldr="1"/>
      <dgm:spPr/>
      <dgm:t>
        <a:bodyPr/>
        <a:lstStyle/>
        <a:p>
          <a:endParaRPr lang="nl-BE"/>
        </a:p>
      </dgm:t>
    </dgm:pt>
    <dgm:pt modelId="{B067180F-30F1-43AD-B185-A57282544921}">
      <dgm:prSet phldrT="[Text]"/>
      <dgm:spPr/>
      <dgm:t>
        <a:bodyPr/>
        <a:lstStyle/>
        <a:p>
          <a:r>
            <a:rPr lang="nl-BE" dirty="0"/>
            <a:t>School-doelen sessie</a:t>
          </a:r>
        </a:p>
      </dgm:t>
    </dgm:pt>
    <dgm:pt modelId="{D73B125D-E7C6-4462-83C6-6ADABB00AD88}" type="parTrans" cxnId="{6EC6AE7A-5D04-488D-B0CB-CEE93B5F27B1}">
      <dgm:prSet/>
      <dgm:spPr/>
      <dgm:t>
        <a:bodyPr/>
        <a:lstStyle/>
        <a:p>
          <a:endParaRPr lang="nl-BE"/>
        </a:p>
      </dgm:t>
    </dgm:pt>
    <dgm:pt modelId="{75E1DF44-824C-4AEC-BD7B-CAE34DEFF85A}" type="sibTrans" cxnId="{6EC6AE7A-5D04-488D-B0CB-CEE93B5F27B1}">
      <dgm:prSet/>
      <dgm:spPr/>
      <dgm:t>
        <a:bodyPr/>
        <a:lstStyle/>
        <a:p>
          <a:endParaRPr lang="nl-BE"/>
        </a:p>
      </dgm:t>
    </dgm:pt>
    <dgm:pt modelId="{51F27867-73CD-4157-B7B7-F00E7096E438}">
      <dgm:prSet phldrT="[Text]"/>
      <dgm:spPr>
        <a:ln>
          <a:solidFill>
            <a:schemeClr val="accent6"/>
          </a:solidFill>
        </a:ln>
      </dgm:spPr>
      <dgm:t>
        <a:bodyPr/>
        <a:lstStyle/>
        <a:p>
          <a:r>
            <a:rPr lang="nl-BE" dirty="0"/>
            <a:t>Team ambitie &amp; intervisie</a:t>
          </a:r>
        </a:p>
      </dgm:t>
    </dgm:pt>
    <dgm:pt modelId="{5312F403-0E01-4A2E-BADB-8E1148F7744C}" type="parTrans" cxnId="{FA705D92-6E48-4E39-B933-90B4B24A1BDC}">
      <dgm:prSet/>
      <dgm:spPr/>
      <dgm:t>
        <a:bodyPr/>
        <a:lstStyle/>
        <a:p>
          <a:endParaRPr lang="nl-BE"/>
        </a:p>
      </dgm:t>
    </dgm:pt>
    <dgm:pt modelId="{F5AB1991-54B4-4FE9-BE31-E78A848588EA}" type="sibTrans" cxnId="{FA705D92-6E48-4E39-B933-90B4B24A1BDC}">
      <dgm:prSet/>
      <dgm:spPr/>
      <dgm:t>
        <a:bodyPr/>
        <a:lstStyle/>
        <a:p>
          <a:endParaRPr lang="nl-BE"/>
        </a:p>
      </dgm:t>
    </dgm:pt>
    <dgm:pt modelId="{51435782-0B3A-4137-A849-58920AB8D087}">
      <dgm:prSet phldrT="[Text]"/>
      <dgm:spPr/>
      <dgm:t>
        <a:bodyPr/>
        <a:lstStyle/>
        <a:p>
          <a:r>
            <a:rPr lang="nl-BE"/>
            <a:t>Teambord-sessie</a:t>
          </a:r>
          <a:endParaRPr lang="nl-BE" dirty="0"/>
        </a:p>
      </dgm:t>
    </dgm:pt>
    <dgm:pt modelId="{3DF55D6D-E02F-43B3-8E7C-9DA9F20526C2}" type="parTrans" cxnId="{817DA99E-4C3E-475B-A39F-A9CFBB658EB1}">
      <dgm:prSet/>
      <dgm:spPr/>
      <dgm:t>
        <a:bodyPr/>
        <a:lstStyle/>
        <a:p>
          <a:endParaRPr lang="nl-BE"/>
        </a:p>
      </dgm:t>
    </dgm:pt>
    <dgm:pt modelId="{0623EB50-427F-4BDC-A288-6DE7B9DB17AA}" type="sibTrans" cxnId="{817DA99E-4C3E-475B-A39F-A9CFBB658EB1}">
      <dgm:prSet/>
      <dgm:spPr/>
      <dgm:t>
        <a:bodyPr/>
        <a:lstStyle/>
        <a:p>
          <a:endParaRPr lang="nl-BE"/>
        </a:p>
      </dgm:t>
    </dgm:pt>
    <dgm:pt modelId="{38197026-847C-46B9-85F7-8CFFCF849F26}">
      <dgm:prSet phldrT="[Text]"/>
      <dgm:spPr/>
      <dgm:t>
        <a:bodyPr/>
        <a:lstStyle/>
        <a:p>
          <a:r>
            <a:rPr lang="nl-BE"/>
            <a:t>Teambord-sessie</a:t>
          </a:r>
          <a:endParaRPr lang="nl-BE" dirty="0"/>
        </a:p>
      </dgm:t>
    </dgm:pt>
    <dgm:pt modelId="{8B11240F-899E-4C1A-96E5-60C872FBD45F}" type="parTrans" cxnId="{054DFACD-0387-46CB-9F1F-84EED9A79935}">
      <dgm:prSet/>
      <dgm:spPr/>
      <dgm:t>
        <a:bodyPr/>
        <a:lstStyle/>
        <a:p>
          <a:endParaRPr lang="nl-BE"/>
        </a:p>
      </dgm:t>
    </dgm:pt>
    <dgm:pt modelId="{2B72B7C0-D0E4-4A5D-A060-0F592FB2063D}" type="sibTrans" cxnId="{054DFACD-0387-46CB-9F1F-84EED9A79935}">
      <dgm:prSet/>
      <dgm:spPr/>
      <dgm:t>
        <a:bodyPr/>
        <a:lstStyle/>
        <a:p>
          <a:endParaRPr lang="nl-BE"/>
        </a:p>
      </dgm:t>
    </dgm:pt>
    <dgm:pt modelId="{D040D2DA-315E-4B4D-80FC-3D73B10379B0}">
      <dgm:prSet phldrT="[Text]"/>
      <dgm:spPr/>
      <dgm:t>
        <a:bodyPr/>
        <a:lstStyle/>
        <a:p>
          <a:r>
            <a:rPr lang="nl-BE"/>
            <a:t>Teambord-sessie</a:t>
          </a:r>
          <a:endParaRPr lang="nl-BE" dirty="0"/>
        </a:p>
      </dgm:t>
    </dgm:pt>
    <dgm:pt modelId="{0B5AD111-1080-4453-A2B5-3EB7AEC22A72}" type="parTrans" cxnId="{0877030B-1472-4053-8E7C-BD963EBBC8B9}">
      <dgm:prSet/>
      <dgm:spPr/>
      <dgm:t>
        <a:bodyPr/>
        <a:lstStyle/>
        <a:p>
          <a:endParaRPr lang="nl-BE"/>
        </a:p>
      </dgm:t>
    </dgm:pt>
    <dgm:pt modelId="{5597968A-5919-469E-BC16-8F025359A663}" type="sibTrans" cxnId="{0877030B-1472-4053-8E7C-BD963EBBC8B9}">
      <dgm:prSet/>
      <dgm:spPr/>
      <dgm:t>
        <a:bodyPr/>
        <a:lstStyle/>
        <a:p>
          <a:endParaRPr lang="nl-BE"/>
        </a:p>
      </dgm:t>
    </dgm:pt>
    <dgm:pt modelId="{63997562-F499-444D-9222-081612634583}">
      <dgm:prSet phldrT="[Text]"/>
      <dgm:spPr/>
      <dgm:t>
        <a:bodyPr/>
        <a:lstStyle/>
        <a:p>
          <a:r>
            <a:rPr lang="nl-BE"/>
            <a:t>Teambord-sessie</a:t>
          </a:r>
          <a:endParaRPr lang="nl-BE" dirty="0"/>
        </a:p>
      </dgm:t>
    </dgm:pt>
    <dgm:pt modelId="{6D05918A-4A4D-44F1-852F-122EC412015C}" type="parTrans" cxnId="{EC24A2EA-E9BE-4D18-BCB8-9F0A73CD7400}">
      <dgm:prSet/>
      <dgm:spPr/>
      <dgm:t>
        <a:bodyPr/>
        <a:lstStyle/>
        <a:p>
          <a:endParaRPr lang="nl-BE"/>
        </a:p>
      </dgm:t>
    </dgm:pt>
    <dgm:pt modelId="{64F377B1-BF21-4AEF-A118-F1E5568EEE7B}" type="sibTrans" cxnId="{EC24A2EA-E9BE-4D18-BCB8-9F0A73CD7400}">
      <dgm:prSet/>
      <dgm:spPr/>
      <dgm:t>
        <a:bodyPr/>
        <a:lstStyle/>
        <a:p>
          <a:endParaRPr lang="nl-BE"/>
        </a:p>
      </dgm:t>
    </dgm:pt>
    <dgm:pt modelId="{4D47733D-E854-45A6-ADFC-67733BB3B4C3}">
      <dgm:prSet phldrT="[Text]"/>
      <dgm:spPr>
        <a:ln>
          <a:solidFill>
            <a:schemeClr val="accent6"/>
          </a:solidFill>
        </a:ln>
      </dgm:spPr>
      <dgm:t>
        <a:bodyPr/>
        <a:lstStyle/>
        <a:p>
          <a:r>
            <a:rPr lang="nl-BE" dirty="0"/>
            <a:t>Ambitie en intervisie</a:t>
          </a:r>
        </a:p>
      </dgm:t>
    </dgm:pt>
    <dgm:pt modelId="{489EB438-E09D-459E-ADB2-41161E303867}" type="parTrans" cxnId="{2DC95943-EACE-4352-A9CD-8B2977F85BB6}">
      <dgm:prSet/>
      <dgm:spPr/>
      <dgm:t>
        <a:bodyPr/>
        <a:lstStyle/>
        <a:p>
          <a:endParaRPr lang="nl-BE"/>
        </a:p>
      </dgm:t>
    </dgm:pt>
    <dgm:pt modelId="{97F4C271-8D02-487C-A0C0-3322327739A3}" type="sibTrans" cxnId="{2DC95943-EACE-4352-A9CD-8B2977F85BB6}">
      <dgm:prSet/>
      <dgm:spPr/>
      <dgm:t>
        <a:bodyPr/>
        <a:lstStyle/>
        <a:p>
          <a:endParaRPr lang="nl-BE"/>
        </a:p>
      </dgm:t>
    </dgm:pt>
    <dgm:pt modelId="{7004000B-3029-477A-B74D-A9B43DF104CD}">
      <dgm:prSet phldrT="[Text]"/>
      <dgm:spPr/>
      <dgm:t>
        <a:bodyPr/>
        <a:lstStyle/>
        <a:p>
          <a:r>
            <a:rPr lang="nl-BE"/>
            <a:t>Teambord-sessie</a:t>
          </a:r>
          <a:endParaRPr lang="nl-BE" dirty="0"/>
        </a:p>
      </dgm:t>
    </dgm:pt>
    <dgm:pt modelId="{07879929-C83A-42DB-A02C-42468317B596}" type="parTrans" cxnId="{0C1A99E2-CC7E-43B1-B038-C4FAF4590757}">
      <dgm:prSet/>
      <dgm:spPr/>
      <dgm:t>
        <a:bodyPr/>
        <a:lstStyle/>
        <a:p>
          <a:endParaRPr lang="nl-BE"/>
        </a:p>
      </dgm:t>
    </dgm:pt>
    <dgm:pt modelId="{14B06228-8DA8-4C35-BEE5-E05768DDECD3}" type="sibTrans" cxnId="{0C1A99E2-CC7E-43B1-B038-C4FAF4590757}">
      <dgm:prSet/>
      <dgm:spPr/>
      <dgm:t>
        <a:bodyPr/>
        <a:lstStyle/>
        <a:p>
          <a:endParaRPr lang="nl-BE"/>
        </a:p>
      </dgm:t>
    </dgm:pt>
    <dgm:pt modelId="{DF1AA060-7CE9-4177-80EF-0D3FB4996A09}">
      <dgm:prSet phldrT="[Text]"/>
      <dgm:spPr>
        <a:ln>
          <a:solidFill>
            <a:srgbClr val="92D050"/>
          </a:solidFill>
        </a:ln>
      </dgm:spPr>
      <dgm:t>
        <a:bodyPr/>
        <a:lstStyle/>
        <a:p>
          <a:r>
            <a:rPr lang="nl-BE" dirty="0"/>
            <a:t>School state-of-the-union</a:t>
          </a:r>
        </a:p>
      </dgm:t>
    </dgm:pt>
    <dgm:pt modelId="{4EDBCAAE-355B-41AE-A29A-95B0F2612DAA}" type="parTrans" cxnId="{F7CA3302-AE87-4666-B0A4-05D23EA8E7A9}">
      <dgm:prSet/>
      <dgm:spPr/>
      <dgm:t>
        <a:bodyPr/>
        <a:lstStyle/>
        <a:p>
          <a:endParaRPr lang="nl-BE"/>
        </a:p>
      </dgm:t>
    </dgm:pt>
    <dgm:pt modelId="{83A59262-F0C2-4085-AAC1-EBECF4E1BD45}" type="sibTrans" cxnId="{F7CA3302-AE87-4666-B0A4-05D23EA8E7A9}">
      <dgm:prSet/>
      <dgm:spPr/>
      <dgm:t>
        <a:bodyPr/>
        <a:lstStyle/>
        <a:p>
          <a:endParaRPr lang="nl-BE"/>
        </a:p>
      </dgm:t>
    </dgm:pt>
    <dgm:pt modelId="{EBFD8B39-097F-42CA-A7AD-8B1A57EE45CC}">
      <dgm:prSet phldrT="[Text]"/>
      <dgm:spPr/>
      <dgm:t>
        <a:bodyPr/>
        <a:lstStyle/>
        <a:p>
          <a:endParaRPr lang="nl-BE" dirty="0"/>
        </a:p>
      </dgm:t>
    </dgm:pt>
    <dgm:pt modelId="{199873D4-7EF5-405B-9ECF-2CE5BFAF768F}" type="parTrans" cxnId="{E5C3F27C-6058-4370-BF19-183BC6B68888}">
      <dgm:prSet/>
      <dgm:spPr/>
      <dgm:t>
        <a:bodyPr/>
        <a:lstStyle/>
        <a:p>
          <a:endParaRPr lang="nl-BE"/>
        </a:p>
      </dgm:t>
    </dgm:pt>
    <dgm:pt modelId="{DE0BA917-79F8-4CDA-87B5-30BA1B8F226F}" type="sibTrans" cxnId="{E5C3F27C-6058-4370-BF19-183BC6B68888}">
      <dgm:prSet/>
      <dgm:spPr/>
      <dgm:t>
        <a:bodyPr/>
        <a:lstStyle/>
        <a:p>
          <a:endParaRPr lang="nl-BE"/>
        </a:p>
      </dgm:t>
    </dgm:pt>
    <dgm:pt modelId="{1E53DBB1-E6D5-4D7C-B2E6-C478ADCFFA1C}" type="pres">
      <dgm:prSet presAssocID="{B0CCFF9C-566E-429A-A2AE-F63149EA9EBD}" presName="Name0" presStyleCnt="0">
        <dgm:presLayoutVars>
          <dgm:chMax val="11"/>
          <dgm:chPref val="11"/>
          <dgm:dir/>
          <dgm:resizeHandles/>
        </dgm:presLayoutVars>
      </dgm:prSet>
      <dgm:spPr/>
    </dgm:pt>
    <dgm:pt modelId="{28CD2D92-F6D5-47E9-B8A0-789DCA660AE2}" type="pres">
      <dgm:prSet presAssocID="{EBFD8B39-097F-42CA-A7AD-8B1A57EE45CC}" presName="Accent10" presStyleCnt="0"/>
      <dgm:spPr/>
    </dgm:pt>
    <dgm:pt modelId="{CC9467E7-74B9-447E-AC6C-311FEFA8BDBF}" type="pres">
      <dgm:prSet presAssocID="{EBFD8B39-097F-42CA-A7AD-8B1A57EE45CC}" presName="Accent" presStyleLbl="node1" presStyleIdx="0" presStyleCnt="10"/>
      <dgm:spPr/>
    </dgm:pt>
    <dgm:pt modelId="{1FF20C49-FAEE-4213-896E-8688336CA191}" type="pres">
      <dgm:prSet presAssocID="{EBFD8B39-097F-42CA-A7AD-8B1A57EE45CC}" presName="ParentBackground10" presStyleCnt="0"/>
      <dgm:spPr/>
    </dgm:pt>
    <dgm:pt modelId="{55F7A427-319E-47B5-ABBC-F7D7D19CFD0A}" type="pres">
      <dgm:prSet presAssocID="{EBFD8B39-097F-42CA-A7AD-8B1A57EE45CC}" presName="ParentBackground" presStyleLbl="fgAcc1" presStyleIdx="0" presStyleCnt="10"/>
      <dgm:spPr/>
    </dgm:pt>
    <dgm:pt modelId="{1ED9F260-4458-4493-9A1E-1E387C8D0BAB}" type="pres">
      <dgm:prSet presAssocID="{EBFD8B39-097F-42CA-A7AD-8B1A57EE45CC}" presName="Parent10" presStyleLbl="revTx" presStyleIdx="0" presStyleCnt="0">
        <dgm:presLayoutVars>
          <dgm:chMax val="1"/>
          <dgm:chPref val="1"/>
          <dgm:bulletEnabled val="1"/>
        </dgm:presLayoutVars>
      </dgm:prSet>
      <dgm:spPr/>
    </dgm:pt>
    <dgm:pt modelId="{D71FAD62-DD37-4F36-869F-46748E0A0EF2}" type="pres">
      <dgm:prSet presAssocID="{DF1AA060-7CE9-4177-80EF-0D3FB4996A09}" presName="Accent9" presStyleCnt="0"/>
      <dgm:spPr/>
    </dgm:pt>
    <dgm:pt modelId="{AC7607C9-AECE-4C5B-99BF-20C0555E21D4}" type="pres">
      <dgm:prSet presAssocID="{DF1AA060-7CE9-4177-80EF-0D3FB4996A09}" presName="Accent" presStyleLbl="node1" presStyleIdx="1" presStyleCnt="10"/>
      <dgm:spPr>
        <a:ln>
          <a:solidFill>
            <a:srgbClr val="92D050"/>
          </a:solidFill>
        </a:ln>
      </dgm:spPr>
    </dgm:pt>
    <dgm:pt modelId="{6A160B38-598F-4C2E-B6BF-71DE12746F8B}" type="pres">
      <dgm:prSet presAssocID="{DF1AA060-7CE9-4177-80EF-0D3FB4996A09}" presName="ParentBackground9" presStyleCnt="0"/>
      <dgm:spPr/>
    </dgm:pt>
    <dgm:pt modelId="{92C8EAD7-DE22-4CBA-BA91-A1547916A88D}" type="pres">
      <dgm:prSet presAssocID="{DF1AA060-7CE9-4177-80EF-0D3FB4996A09}" presName="ParentBackground" presStyleLbl="fgAcc1" presStyleIdx="1" presStyleCnt="10"/>
      <dgm:spPr/>
    </dgm:pt>
    <dgm:pt modelId="{A9DD0D28-8119-4B28-8504-70855AA93570}" type="pres">
      <dgm:prSet presAssocID="{DF1AA060-7CE9-4177-80EF-0D3FB4996A09}" presName="Parent9" presStyleLbl="revTx" presStyleIdx="0" presStyleCnt="0">
        <dgm:presLayoutVars>
          <dgm:chMax val="1"/>
          <dgm:chPref val="1"/>
          <dgm:bulletEnabled val="1"/>
        </dgm:presLayoutVars>
      </dgm:prSet>
      <dgm:spPr/>
    </dgm:pt>
    <dgm:pt modelId="{6D442662-CE03-4654-A684-CA923465C976}" type="pres">
      <dgm:prSet presAssocID="{7004000B-3029-477A-B74D-A9B43DF104CD}" presName="Accent8" presStyleCnt="0"/>
      <dgm:spPr/>
    </dgm:pt>
    <dgm:pt modelId="{D6C678EE-00B6-4758-A477-4CBDFE161C82}" type="pres">
      <dgm:prSet presAssocID="{7004000B-3029-477A-B74D-A9B43DF104CD}" presName="Accent" presStyleLbl="node1" presStyleIdx="2" presStyleCnt="10"/>
      <dgm:spPr/>
    </dgm:pt>
    <dgm:pt modelId="{6B25164D-E4CF-4898-AE8D-6E2D37063497}" type="pres">
      <dgm:prSet presAssocID="{7004000B-3029-477A-B74D-A9B43DF104CD}" presName="ParentBackground8" presStyleCnt="0"/>
      <dgm:spPr/>
    </dgm:pt>
    <dgm:pt modelId="{312CFA66-5FDB-495D-98A5-4AB1DE779394}" type="pres">
      <dgm:prSet presAssocID="{7004000B-3029-477A-B74D-A9B43DF104CD}" presName="ParentBackground" presStyleLbl="fgAcc1" presStyleIdx="2" presStyleCnt="10"/>
      <dgm:spPr/>
    </dgm:pt>
    <dgm:pt modelId="{BB1798D7-4A2A-41C2-89A0-A26B69D610F6}" type="pres">
      <dgm:prSet presAssocID="{7004000B-3029-477A-B74D-A9B43DF104CD}" presName="Parent8" presStyleLbl="revTx" presStyleIdx="0" presStyleCnt="0">
        <dgm:presLayoutVars>
          <dgm:chMax val="1"/>
          <dgm:chPref val="1"/>
          <dgm:bulletEnabled val="1"/>
        </dgm:presLayoutVars>
      </dgm:prSet>
      <dgm:spPr/>
    </dgm:pt>
    <dgm:pt modelId="{ED1DCC5D-F029-499C-AE23-8283EE8FADE1}" type="pres">
      <dgm:prSet presAssocID="{4D47733D-E854-45A6-ADFC-67733BB3B4C3}" presName="Accent7" presStyleCnt="0"/>
      <dgm:spPr/>
    </dgm:pt>
    <dgm:pt modelId="{9DE6AC3B-A3E0-43CC-845A-E9FAAFCBDFEA}" type="pres">
      <dgm:prSet presAssocID="{4D47733D-E854-45A6-ADFC-67733BB3B4C3}" presName="Accent" presStyleLbl="node1" presStyleIdx="3" presStyleCnt="10"/>
      <dgm:spPr>
        <a:ln>
          <a:solidFill>
            <a:schemeClr val="accent6"/>
          </a:solidFill>
        </a:ln>
      </dgm:spPr>
    </dgm:pt>
    <dgm:pt modelId="{6FAB8051-60DC-4A3D-ABB8-68EFCE8F5434}" type="pres">
      <dgm:prSet presAssocID="{4D47733D-E854-45A6-ADFC-67733BB3B4C3}" presName="ParentBackground7" presStyleCnt="0"/>
      <dgm:spPr/>
    </dgm:pt>
    <dgm:pt modelId="{0BD3FB0D-1EE5-4697-9A27-0D95B5E54EE9}" type="pres">
      <dgm:prSet presAssocID="{4D47733D-E854-45A6-ADFC-67733BB3B4C3}" presName="ParentBackground" presStyleLbl="fgAcc1" presStyleIdx="3" presStyleCnt="10"/>
      <dgm:spPr/>
    </dgm:pt>
    <dgm:pt modelId="{32C74299-D3FE-4418-8F06-C1605877E6F0}" type="pres">
      <dgm:prSet presAssocID="{4D47733D-E854-45A6-ADFC-67733BB3B4C3}" presName="Parent7" presStyleLbl="revTx" presStyleIdx="0" presStyleCnt="0">
        <dgm:presLayoutVars>
          <dgm:chMax val="1"/>
          <dgm:chPref val="1"/>
          <dgm:bulletEnabled val="1"/>
        </dgm:presLayoutVars>
      </dgm:prSet>
      <dgm:spPr/>
    </dgm:pt>
    <dgm:pt modelId="{40505F99-6FF3-4B05-9DA4-35D8B8763279}" type="pres">
      <dgm:prSet presAssocID="{63997562-F499-444D-9222-081612634583}" presName="Accent6" presStyleCnt="0"/>
      <dgm:spPr/>
    </dgm:pt>
    <dgm:pt modelId="{C84A39E0-DE8E-4F62-99FE-3BED49BDE759}" type="pres">
      <dgm:prSet presAssocID="{63997562-F499-444D-9222-081612634583}" presName="Accent" presStyleLbl="node1" presStyleIdx="4" presStyleCnt="10"/>
      <dgm:spPr/>
    </dgm:pt>
    <dgm:pt modelId="{4FF5C8C8-327F-4E7E-844D-C87E854E0322}" type="pres">
      <dgm:prSet presAssocID="{63997562-F499-444D-9222-081612634583}" presName="ParentBackground6" presStyleCnt="0"/>
      <dgm:spPr/>
    </dgm:pt>
    <dgm:pt modelId="{1FB17F8E-DCE7-4A9F-9A0C-D8BFBED9E3CA}" type="pres">
      <dgm:prSet presAssocID="{63997562-F499-444D-9222-081612634583}" presName="ParentBackground" presStyleLbl="fgAcc1" presStyleIdx="4" presStyleCnt="10"/>
      <dgm:spPr/>
    </dgm:pt>
    <dgm:pt modelId="{BC7B2088-6FB2-498F-9210-8DD4D51FFCED}" type="pres">
      <dgm:prSet presAssocID="{63997562-F499-444D-9222-081612634583}" presName="Parent6" presStyleLbl="revTx" presStyleIdx="0" presStyleCnt="0">
        <dgm:presLayoutVars>
          <dgm:chMax val="1"/>
          <dgm:chPref val="1"/>
          <dgm:bulletEnabled val="1"/>
        </dgm:presLayoutVars>
      </dgm:prSet>
      <dgm:spPr/>
    </dgm:pt>
    <dgm:pt modelId="{DE8F84A1-9F36-4DB4-B70C-0884E77BB1B0}" type="pres">
      <dgm:prSet presAssocID="{D040D2DA-315E-4B4D-80FC-3D73B10379B0}" presName="Accent5" presStyleCnt="0"/>
      <dgm:spPr/>
    </dgm:pt>
    <dgm:pt modelId="{2ED2E336-7FD5-4D2E-8BEF-BE11F619C4C8}" type="pres">
      <dgm:prSet presAssocID="{D040D2DA-315E-4B4D-80FC-3D73B10379B0}" presName="Accent" presStyleLbl="node1" presStyleIdx="5" presStyleCnt="10"/>
      <dgm:spPr/>
    </dgm:pt>
    <dgm:pt modelId="{160413B5-9346-4A56-9572-2ECF25BC3ECE}" type="pres">
      <dgm:prSet presAssocID="{D040D2DA-315E-4B4D-80FC-3D73B10379B0}" presName="ParentBackground5" presStyleCnt="0"/>
      <dgm:spPr/>
    </dgm:pt>
    <dgm:pt modelId="{EC4DE1A6-F3FB-455C-BF33-E123516ECEA4}" type="pres">
      <dgm:prSet presAssocID="{D040D2DA-315E-4B4D-80FC-3D73B10379B0}" presName="ParentBackground" presStyleLbl="fgAcc1" presStyleIdx="5" presStyleCnt="10"/>
      <dgm:spPr/>
    </dgm:pt>
    <dgm:pt modelId="{57E667B5-8A7C-4B31-80EF-5497BA6FFF3B}" type="pres">
      <dgm:prSet presAssocID="{D040D2DA-315E-4B4D-80FC-3D73B10379B0}" presName="Parent5" presStyleLbl="revTx" presStyleIdx="0" presStyleCnt="0">
        <dgm:presLayoutVars>
          <dgm:chMax val="1"/>
          <dgm:chPref val="1"/>
          <dgm:bulletEnabled val="1"/>
        </dgm:presLayoutVars>
      </dgm:prSet>
      <dgm:spPr/>
    </dgm:pt>
    <dgm:pt modelId="{1BAFE324-E38D-41F0-B549-437898189D2E}" type="pres">
      <dgm:prSet presAssocID="{38197026-847C-46B9-85F7-8CFFCF849F26}" presName="Accent4" presStyleCnt="0"/>
      <dgm:spPr/>
    </dgm:pt>
    <dgm:pt modelId="{19279A40-FB62-4247-8367-57A862E02745}" type="pres">
      <dgm:prSet presAssocID="{38197026-847C-46B9-85F7-8CFFCF849F26}" presName="Accent" presStyleLbl="node1" presStyleIdx="6" presStyleCnt="10"/>
      <dgm:spPr/>
    </dgm:pt>
    <dgm:pt modelId="{C0E33269-AF4F-49FD-BEF4-6CE21A0D4D25}" type="pres">
      <dgm:prSet presAssocID="{38197026-847C-46B9-85F7-8CFFCF849F26}" presName="ParentBackground4" presStyleCnt="0"/>
      <dgm:spPr/>
    </dgm:pt>
    <dgm:pt modelId="{3C24B4B4-B998-4DAF-B3AC-7A1CEC57F97C}" type="pres">
      <dgm:prSet presAssocID="{38197026-847C-46B9-85F7-8CFFCF849F26}" presName="ParentBackground" presStyleLbl="fgAcc1" presStyleIdx="6" presStyleCnt="10"/>
      <dgm:spPr/>
    </dgm:pt>
    <dgm:pt modelId="{73AE4A03-A2DA-4C1F-BBCE-A210FA7C9B96}" type="pres">
      <dgm:prSet presAssocID="{38197026-847C-46B9-85F7-8CFFCF849F26}" presName="Parent4" presStyleLbl="revTx" presStyleIdx="0" presStyleCnt="0">
        <dgm:presLayoutVars>
          <dgm:chMax val="1"/>
          <dgm:chPref val="1"/>
          <dgm:bulletEnabled val="1"/>
        </dgm:presLayoutVars>
      </dgm:prSet>
      <dgm:spPr/>
    </dgm:pt>
    <dgm:pt modelId="{5675BB8B-CAFC-4F74-ADFE-1A58017C1652}" type="pres">
      <dgm:prSet presAssocID="{51435782-0B3A-4137-A849-58920AB8D087}" presName="Accent3" presStyleCnt="0"/>
      <dgm:spPr/>
    </dgm:pt>
    <dgm:pt modelId="{CF13FEFD-B1B9-49B6-8A92-99D9E6483448}" type="pres">
      <dgm:prSet presAssocID="{51435782-0B3A-4137-A849-58920AB8D087}" presName="Accent" presStyleLbl="node1" presStyleIdx="7" presStyleCnt="10"/>
      <dgm:spPr/>
    </dgm:pt>
    <dgm:pt modelId="{5593B156-8DBF-4ED6-9DBD-269C28EB2DE4}" type="pres">
      <dgm:prSet presAssocID="{51435782-0B3A-4137-A849-58920AB8D087}" presName="ParentBackground3" presStyleCnt="0"/>
      <dgm:spPr/>
    </dgm:pt>
    <dgm:pt modelId="{C70BE05D-3CE9-4836-82FB-AADD8E4C453E}" type="pres">
      <dgm:prSet presAssocID="{51435782-0B3A-4137-A849-58920AB8D087}" presName="ParentBackground" presStyleLbl="fgAcc1" presStyleIdx="7" presStyleCnt="10"/>
      <dgm:spPr/>
    </dgm:pt>
    <dgm:pt modelId="{3ADB19F9-C6C3-4AAB-B4DF-3CA6AC885AD8}" type="pres">
      <dgm:prSet presAssocID="{51435782-0B3A-4137-A849-58920AB8D087}" presName="Parent3" presStyleLbl="revTx" presStyleIdx="0" presStyleCnt="0">
        <dgm:presLayoutVars>
          <dgm:chMax val="1"/>
          <dgm:chPref val="1"/>
          <dgm:bulletEnabled val="1"/>
        </dgm:presLayoutVars>
      </dgm:prSet>
      <dgm:spPr/>
    </dgm:pt>
    <dgm:pt modelId="{FF9C0FB9-7490-43FA-80FA-B816A79737B7}" type="pres">
      <dgm:prSet presAssocID="{51F27867-73CD-4157-B7B7-F00E7096E438}" presName="Accent2" presStyleCnt="0"/>
      <dgm:spPr/>
    </dgm:pt>
    <dgm:pt modelId="{75ADCECB-04E2-4EF0-BF88-09C0047A01BC}" type="pres">
      <dgm:prSet presAssocID="{51F27867-73CD-4157-B7B7-F00E7096E438}" presName="Accent" presStyleLbl="node1" presStyleIdx="8" presStyleCnt="10"/>
      <dgm:spPr>
        <a:ln>
          <a:solidFill>
            <a:schemeClr val="accent6"/>
          </a:solidFill>
        </a:ln>
      </dgm:spPr>
    </dgm:pt>
    <dgm:pt modelId="{94363C8D-E522-4008-919D-F7DEA785271A}" type="pres">
      <dgm:prSet presAssocID="{51F27867-73CD-4157-B7B7-F00E7096E438}" presName="ParentBackground2" presStyleCnt="0"/>
      <dgm:spPr/>
    </dgm:pt>
    <dgm:pt modelId="{FBEE832A-B7D5-485F-81C7-FF914F61BB3F}" type="pres">
      <dgm:prSet presAssocID="{51F27867-73CD-4157-B7B7-F00E7096E438}" presName="ParentBackground" presStyleLbl="fgAcc1" presStyleIdx="8" presStyleCnt="10"/>
      <dgm:spPr/>
    </dgm:pt>
    <dgm:pt modelId="{B15CBB70-EE6C-481E-9095-3102ACBF5D3A}" type="pres">
      <dgm:prSet presAssocID="{51F27867-73CD-4157-B7B7-F00E7096E438}" presName="Parent2" presStyleLbl="revTx" presStyleIdx="0" presStyleCnt="0">
        <dgm:presLayoutVars>
          <dgm:chMax val="1"/>
          <dgm:chPref val="1"/>
          <dgm:bulletEnabled val="1"/>
        </dgm:presLayoutVars>
      </dgm:prSet>
      <dgm:spPr/>
    </dgm:pt>
    <dgm:pt modelId="{D5057743-27BD-49CD-ACE8-5683617CDE81}" type="pres">
      <dgm:prSet presAssocID="{B067180F-30F1-43AD-B185-A57282544921}" presName="Accent1" presStyleCnt="0"/>
      <dgm:spPr/>
    </dgm:pt>
    <dgm:pt modelId="{86ECE2EE-8318-4961-A449-EA5B77A55FD2}" type="pres">
      <dgm:prSet presAssocID="{B067180F-30F1-43AD-B185-A57282544921}" presName="Accent" presStyleLbl="node1" presStyleIdx="9" presStyleCnt="10"/>
      <dgm:spPr>
        <a:ln>
          <a:solidFill>
            <a:srgbClr val="92D050"/>
          </a:solidFill>
        </a:ln>
      </dgm:spPr>
    </dgm:pt>
    <dgm:pt modelId="{1A5EC6B4-2E53-432A-9D18-5279556C3F4A}" type="pres">
      <dgm:prSet presAssocID="{B067180F-30F1-43AD-B185-A57282544921}" presName="ParentBackground1" presStyleCnt="0"/>
      <dgm:spPr/>
    </dgm:pt>
    <dgm:pt modelId="{A80DD20F-B967-4AD9-B58C-844F445DF0E0}" type="pres">
      <dgm:prSet presAssocID="{B067180F-30F1-43AD-B185-A57282544921}" presName="ParentBackground" presStyleLbl="fgAcc1" presStyleIdx="9" presStyleCnt="10"/>
      <dgm:spPr/>
    </dgm:pt>
    <dgm:pt modelId="{9DD26CDA-2622-44FA-95ED-90CC0C1B7E8A}" type="pres">
      <dgm:prSet presAssocID="{B067180F-30F1-43AD-B185-A57282544921}" presName="Parent1" presStyleLbl="revTx" presStyleIdx="0" presStyleCnt="0">
        <dgm:presLayoutVars>
          <dgm:chMax val="1"/>
          <dgm:chPref val="1"/>
          <dgm:bulletEnabled val="1"/>
        </dgm:presLayoutVars>
      </dgm:prSet>
      <dgm:spPr/>
    </dgm:pt>
  </dgm:ptLst>
  <dgm:cxnLst>
    <dgm:cxn modelId="{F7CA3302-AE87-4666-B0A4-05D23EA8E7A9}" srcId="{B0CCFF9C-566E-429A-A2AE-F63149EA9EBD}" destId="{DF1AA060-7CE9-4177-80EF-0D3FB4996A09}" srcOrd="8" destOrd="0" parTransId="{4EDBCAAE-355B-41AE-A29A-95B0F2612DAA}" sibTransId="{83A59262-F0C2-4085-AAC1-EBECF4E1BD45}"/>
    <dgm:cxn modelId="{0877030B-1472-4053-8E7C-BD963EBBC8B9}" srcId="{B0CCFF9C-566E-429A-A2AE-F63149EA9EBD}" destId="{D040D2DA-315E-4B4D-80FC-3D73B10379B0}" srcOrd="4" destOrd="0" parTransId="{0B5AD111-1080-4453-A2B5-3EB7AEC22A72}" sibTransId="{5597968A-5919-469E-BC16-8F025359A663}"/>
    <dgm:cxn modelId="{F6862126-E07E-4013-B363-AD46F0452660}" type="presOf" srcId="{B067180F-30F1-43AD-B185-A57282544921}" destId="{9DD26CDA-2622-44FA-95ED-90CC0C1B7E8A}" srcOrd="1" destOrd="0" presId="urn:microsoft.com/office/officeart/2011/layout/CircleProcess"/>
    <dgm:cxn modelId="{60299F28-C7B4-4519-A23F-C6583C74E4F5}" type="presOf" srcId="{EBFD8B39-097F-42CA-A7AD-8B1A57EE45CC}" destId="{55F7A427-319E-47B5-ABBC-F7D7D19CFD0A}" srcOrd="0" destOrd="0" presId="urn:microsoft.com/office/officeart/2011/layout/CircleProcess"/>
    <dgm:cxn modelId="{C7CB0C2C-4D38-40B6-AF1A-63A1181DBB1F}" type="presOf" srcId="{7004000B-3029-477A-B74D-A9B43DF104CD}" destId="{BB1798D7-4A2A-41C2-89A0-A26B69D610F6}" srcOrd="1" destOrd="0" presId="urn:microsoft.com/office/officeart/2011/layout/CircleProcess"/>
    <dgm:cxn modelId="{410EF62F-AF34-4ECC-A237-7E3DB8AF9403}" type="presOf" srcId="{51435782-0B3A-4137-A849-58920AB8D087}" destId="{3ADB19F9-C6C3-4AAB-B4DF-3CA6AC885AD8}" srcOrd="1" destOrd="0" presId="urn:microsoft.com/office/officeart/2011/layout/CircleProcess"/>
    <dgm:cxn modelId="{66CC3630-D25C-45EA-8CB3-5E940424119D}" type="presOf" srcId="{B067180F-30F1-43AD-B185-A57282544921}" destId="{A80DD20F-B967-4AD9-B58C-844F445DF0E0}" srcOrd="0" destOrd="0" presId="urn:microsoft.com/office/officeart/2011/layout/CircleProcess"/>
    <dgm:cxn modelId="{74A5DA30-FB37-4262-82DD-F5F452596CD0}" type="presOf" srcId="{D040D2DA-315E-4B4D-80FC-3D73B10379B0}" destId="{EC4DE1A6-F3FB-455C-BF33-E123516ECEA4}" srcOrd="0" destOrd="0" presId="urn:microsoft.com/office/officeart/2011/layout/CircleProcess"/>
    <dgm:cxn modelId="{2DC95943-EACE-4352-A9CD-8B2977F85BB6}" srcId="{B0CCFF9C-566E-429A-A2AE-F63149EA9EBD}" destId="{4D47733D-E854-45A6-ADFC-67733BB3B4C3}" srcOrd="6" destOrd="0" parTransId="{489EB438-E09D-459E-ADB2-41161E303867}" sibTransId="{97F4C271-8D02-487C-A0C0-3322327739A3}"/>
    <dgm:cxn modelId="{6530FD43-8257-46FF-AC84-C3B8BDAF7DC2}" type="presOf" srcId="{51F27867-73CD-4157-B7B7-F00E7096E438}" destId="{B15CBB70-EE6C-481E-9095-3102ACBF5D3A}" srcOrd="1" destOrd="0" presId="urn:microsoft.com/office/officeart/2011/layout/CircleProcess"/>
    <dgm:cxn modelId="{5133874F-A1CE-420B-B6E0-B1A30D2C3937}" type="presOf" srcId="{EBFD8B39-097F-42CA-A7AD-8B1A57EE45CC}" destId="{1ED9F260-4458-4493-9A1E-1E387C8D0BAB}" srcOrd="1" destOrd="0" presId="urn:microsoft.com/office/officeart/2011/layout/CircleProcess"/>
    <dgm:cxn modelId="{DD7A9370-8E89-44F9-AD9B-76F01373E86B}" type="presOf" srcId="{38197026-847C-46B9-85F7-8CFFCF849F26}" destId="{73AE4A03-A2DA-4C1F-BBCE-A210FA7C9B96}" srcOrd="1" destOrd="0" presId="urn:microsoft.com/office/officeart/2011/layout/CircleProcess"/>
    <dgm:cxn modelId="{3BFB8976-2B87-4C21-8FD5-A9C58DA2D8E7}" type="presOf" srcId="{DF1AA060-7CE9-4177-80EF-0D3FB4996A09}" destId="{92C8EAD7-DE22-4CBA-BA91-A1547916A88D}" srcOrd="0" destOrd="0" presId="urn:microsoft.com/office/officeart/2011/layout/CircleProcess"/>
    <dgm:cxn modelId="{6EC6AE7A-5D04-488D-B0CB-CEE93B5F27B1}" srcId="{B0CCFF9C-566E-429A-A2AE-F63149EA9EBD}" destId="{B067180F-30F1-43AD-B185-A57282544921}" srcOrd="0" destOrd="0" parTransId="{D73B125D-E7C6-4462-83C6-6ADABB00AD88}" sibTransId="{75E1DF44-824C-4AEC-BD7B-CAE34DEFF85A}"/>
    <dgm:cxn modelId="{E5C3F27C-6058-4370-BF19-183BC6B68888}" srcId="{B0CCFF9C-566E-429A-A2AE-F63149EA9EBD}" destId="{EBFD8B39-097F-42CA-A7AD-8B1A57EE45CC}" srcOrd="9" destOrd="0" parTransId="{199873D4-7EF5-405B-9ECF-2CE5BFAF768F}" sibTransId="{DE0BA917-79F8-4CDA-87B5-30BA1B8F226F}"/>
    <dgm:cxn modelId="{9B620A88-DFA5-4C49-A5DC-C06F600D4349}" type="presOf" srcId="{51F27867-73CD-4157-B7B7-F00E7096E438}" destId="{FBEE832A-B7D5-485F-81C7-FF914F61BB3F}" srcOrd="0" destOrd="0" presId="urn:microsoft.com/office/officeart/2011/layout/CircleProcess"/>
    <dgm:cxn modelId="{297DF788-3A2C-4993-9854-182131440656}" type="presOf" srcId="{DF1AA060-7CE9-4177-80EF-0D3FB4996A09}" destId="{A9DD0D28-8119-4B28-8504-70855AA93570}" srcOrd="1" destOrd="0" presId="urn:microsoft.com/office/officeart/2011/layout/CircleProcess"/>
    <dgm:cxn modelId="{2139C18C-A7DC-480E-8EF6-602E1C82CC99}" type="presOf" srcId="{D040D2DA-315E-4B4D-80FC-3D73B10379B0}" destId="{57E667B5-8A7C-4B31-80EF-5497BA6FFF3B}" srcOrd="1" destOrd="0" presId="urn:microsoft.com/office/officeart/2011/layout/CircleProcess"/>
    <dgm:cxn modelId="{FA705D92-6E48-4E39-B933-90B4B24A1BDC}" srcId="{B0CCFF9C-566E-429A-A2AE-F63149EA9EBD}" destId="{51F27867-73CD-4157-B7B7-F00E7096E438}" srcOrd="1" destOrd="0" parTransId="{5312F403-0E01-4A2E-BADB-8E1148F7744C}" sibTransId="{F5AB1991-54B4-4FE9-BE31-E78A848588EA}"/>
    <dgm:cxn modelId="{817DA99E-4C3E-475B-A39F-A9CFBB658EB1}" srcId="{B0CCFF9C-566E-429A-A2AE-F63149EA9EBD}" destId="{51435782-0B3A-4137-A849-58920AB8D087}" srcOrd="2" destOrd="0" parTransId="{3DF55D6D-E02F-43B3-8E7C-9DA9F20526C2}" sibTransId="{0623EB50-427F-4BDC-A288-6DE7B9DB17AA}"/>
    <dgm:cxn modelId="{631CA5AC-6B1C-4130-883D-975DDAB6CCBB}" type="presOf" srcId="{38197026-847C-46B9-85F7-8CFFCF849F26}" destId="{3C24B4B4-B998-4DAF-B3AC-7A1CEC57F97C}" srcOrd="0" destOrd="0" presId="urn:microsoft.com/office/officeart/2011/layout/CircleProcess"/>
    <dgm:cxn modelId="{46816AC2-57A2-460D-B744-2DF27F7313BE}" type="presOf" srcId="{B0CCFF9C-566E-429A-A2AE-F63149EA9EBD}" destId="{1E53DBB1-E6D5-4D7C-B2E6-C478ADCFFA1C}" srcOrd="0" destOrd="0" presId="urn:microsoft.com/office/officeart/2011/layout/CircleProcess"/>
    <dgm:cxn modelId="{334045CC-272E-4D09-BD9C-E66606BEB730}" type="presOf" srcId="{51435782-0B3A-4137-A849-58920AB8D087}" destId="{C70BE05D-3CE9-4836-82FB-AADD8E4C453E}" srcOrd="0" destOrd="0" presId="urn:microsoft.com/office/officeart/2011/layout/CircleProcess"/>
    <dgm:cxn modelId="{054DFACD-0387-46CB-9F1F-84EED9A79935}" srcId="{B0CCFF9C-566E-429A-A2AE-F63149EA9EBD}" destId="{38197026-847C-46B9-85F7-8CFFCF849F26}" srcOrd="3" destOrd="0" parTransId="{8B11240F-899E-4C1A-96E5-60C872FBD45F}" sibTransId="{2B72B7C0-D0E4-4A5D-A060-0F592FB2063D}"/>
    <dgm:cxn modelId="{EC2D71D1-47A6-4832-99D3-6DFAB4F0FEFD}" type="presOf" srcId="{63997562-F499-444D-9222-081612634583}" destId="{BC7B2088-6FB2-498F-9210-8DD4D51FFCED}" srcOrd="1" destOrd="0" presId="urn:microsoft.com/office/officeart/2011/layout/CircleProcess"/>
    <dgm:cxn modelId="{0C1A99E2-CC7E-43B1-B038-C4FAF4590757}" srcId="{B0CCFF9C-566E-429A-A2AE-F63149EA9EBD}" destId="{7004000B-3029-477A-B74D-A9B43DF104CD}" srcOrd="7" destOrd="0" parTransId="{07879929-C83A-42DB-A02C-42468317B596}" sibTransId="{14B06228-8DA8-4C35-BEE5-E05768DDECD3}"/>
    <dgm:cxn modelId="{EC24A2EA-E9BE-4D18-BCB8-9F0A73CD7400}" srcId="{B0CCFF9C-566E-429A-A2AE-F63149EA9EBD}" destId="{63997562-F499-444D-9222-081612634583}" srcOrd="5" destOrd="0" parTransId="{6D05918A-4A4D-44F1-852F-122EC412015C}" sibTransId="{64F377B1-BF21-4AEF-A118-F1E5568EEE7B}"/>
    <dgm:cxn modelId="{D14BF3EA-0525-4403-947A-8BCECA946488}" type="presOf" srcId="{63997562-F499-444D-9222-081612634583}" destId="{1FB17F8E-DCE7-4A9F-9A0C-D8BFBED9E3CA}" srcOrd="0" destOrd="0" presId="urn:microsoft.com/office/officeart/2011/layout/CircleProcess"/>
    <dgm:cxn modelId="{995CA7F2-7595-479B-BEFA-13D4D4E59DEA}" type="presOf" srcId="{7004000B-3029-477A-B74D-A9B43DF104CD}" destId="{312CFA66-5FDB-495D-98A5-4AB1DE779394}" srcOrd="0" destOrd="0" presId="urn:microsoft.com/office/officeart/2011/layout/CircleProcess"/>
    <dgm:cxn modelId="{BD4EB9F4-C4C9-462D-9FB4-2A39EFF81434}" type="presOf" srcId="{4D47733D-E854-45A6-ADFC-67733BB3B4C3}" destId="{0BD3FB0D-1EE5-4697-9A27-0D95B5E54EE9}" srcOrd="0" destOrd="0" presId="urn:microsoft.com/office/officeart/2011/layout/CircleProcess"/>
    <dgm:cxn modelId="{8B9DDAF8-3833-439D-8576-378A420D1FD3}" type="presOf" srcId="{4D47733D-E854-45A6-ADFC-67733BB3B4C3}" destId="{32C74299-D3FE-4418-8F06-C1605877E6F0}" srcOrd="1" destOrd="0" presId="urn:microsoft.com/office/officeart/2011/layout/CircleProcess"/>
    <dgm:cxn modelId="{95A5ABEE-FDE4-4B1C-AA88-7F163ECA6CDA}" type="presParOf" srcId="{1E53DBB1-E6D5-4D7C-B2E6-C478ADCFFA1C}" destId="{28CD2D92-F6D5-47E9-B8A0-789DCA660AE2}" srcOrd="0" destOrd="0" presId="urn:microsoft.com/office/officeart/2011/layout/CircleProcess"/>
    <dgm:cxn modelId="{CD641438-0843-4269-B166-A0501439EEE7}" type="presParOf" srcId="{28CD2D92-F6D5-47E9-B8A0-789DCA660AE2}" destId="{CC9467E7-74B9-447E-AC6C-311FEFA8BDBF}" srcOrd="0" destOrd="0" presId="urn:microsoft.com/office/officeart/2011/layout/CircleProcess"/>
    <dgm:cxn modelId="{9C590CB5-3FBF-4F23-921D-748CAB9C0897}" type="presParOf" srcId="{1E53DBB1-E6D5-4D7C-B2E6-C478ADCFFA1C}" destId="{1FF20C49-FAEE-4213-896E-8688336CA191}" srcOrd="1" destOrd="0" presId="urn:microsoft.com/office/officeart/2011/layout/CircleProcess"/>
    <dgm:cxn modelId="{3B2EC3F1-2802-415E-B15C-7BFABEA45939}" type="presParOf" srcId="{1FF20C49-FAEE-4213-896E-8688336CA191}" destId="{55F7A427-319E-47B5-ABBC-F7D7D19CFD0A}" srcOrd="0" destOrd="0" presId="urn:microsoft.com/office/officeart/2011/layout/CircleProcess"/>
    <dgm:cxn modelId="{F439A9AC-2767-42A8-81F5-3AC484E120D4}" type="presParOf" srcId="{1E53DBB1-E6D5-4D7C-B2E6-C478ADCFFA1C}" destId="{1ED9F260-4458-4493-9A1E-1E387C8D0BAB}" srcOrd="2" destOrd="0" presId="urn:microsoft.com/office/officeart/2011/layout/CircleProcess"/>
    <dgm:cxn modelId="{BB0A38B3-820A-4E6F-926E-F9A43F740DA0}" type="presParOf" srcId="{1E53DBB1-E6D5-4D7C-B2E6-C478ADCFFA1C}" destId="{D71FAD62-DD37-4F36-869F-46748E0A0EF2}" srcOrd="3" destOrd="0" presId="urn:microsoft.com/office/officeart/2011/layout/CircleProcess"/>
    <dgm:cxn modelId="{249A59C4-8B56-4BBA-9B9C-D9AD914D5CD2}" type="presParOf" srcId="{D71FAD62-DD37-4F36-869F-46748E0A0EF2}" destId="{AC7607C9-AECE-4C5B-99BF-20C0555E21D4}" srcOrd="0" destOrd="0" presId="urn:microsoft.com/office/officeart/2011/layout/CircleProcess"/>
    <dgm:cxn modelId="{01B99FE2-A6AD-475F-9A17-34340CD23CCA}" type="presParOf" srcId="{1E53DBB1-E6D5-4D7C-B2E6-C478ADCFFA1C}" destId="{6A160B38-598F-4C2E-B6BF-71DE12746F8B}" srcOrd="4" destOrd="0" presId="urn:microsoft.com/office/officeart/2011/layout/CircleProcess"/>
    <dgm:cxn modelId="{359B4A84-6F3A-489A-80EE-E975417FA7E1}" type="presParOf" srcId="{6A160B38-598F-4C2E-B6BF-71DE12746F8B}" destId="{92C8EAD7-DE22-4CBA-BA91-A1547916A88D}" srcOrd="0" destOrd="0" presId="urn:microsoft.com/office/officeart/2011/layout/CircleProcess"/>
    <dgm:cxn modelId="{E6F560C0-5124-46D6-9712-50E4A5F0F47D}" type="presParOf" srcId="{1E53DBB1-E6D5-4D7C-B2E6-C478ADCFFA1C}" destId="{A9DD0D28-8119-4B28-8504-70855AA93570}" srcOrd="5" destOrd="0" presId="urn:microsoft.com/office/officeart/2011/layout/CircleProcess"/>
    <dgm:cxn modelId="{B668F194-2867-4516-9EFD-16713F31811F}" type="presParOf" srcId="{1E53DBB1-E6D5-4D7C-B2E6-C478ADCFFA1C}" destId="{6D442662-CE03-4654-A684-CA923465C976}" srcOrd="6" destOrd="0" presId="urn:microsoft.com/office/officeart/2011/layout/CircleProcess"/>
    <dgm:cxn modelId="{F531A563-7B57-47D2-9DFB-5659BF5D2066}" type="presParOf" srcId="{6D442662-CE03-4654-A684-CA923465C976}" destId="{D6C678EE-00B6-4758-A477-4CBDFE161C82}" srcOrd="0" destOrd="0" presId="urn:microsoft.com/office/officeart/2011/layout/CircleProcess"/>
    <dgm:cxn modelId="{3248FC68-42AD-4837-85D2-B577B26E2489}" type="presParOf" srcId="{1E53DBB1-E6D5-4D7C-B2E6-C478ADCFFA1C}" destId="{6B25164D-E4CF-4898-AE8D-6E2D37063497}" srcOrd="7" destOrd="0" presId="urn:microsoft.com/office/officeart/2011/layout/CircleProcess"/>
    <dgm:cxn modelId="{76A6B457-C6FF-43B2-BB74-3891C72A934C}" type="presParOf" srcId="{6B25164D-E4CF-4898-AE8D-6E2D37063497}" destId="{312CFA66-5FDB-495D-98A5-4AB1DE779394}" srcOrd="0" destOrd="0" presId="urn:microsoft.com/office/officeart/2011/layout/CircleProcess"/>
    <dgm:cxn modelId="{191AABE1-48EC-4A7F-8F29-1A51930C87B5}" type="presParOf" srcId="{1E53DBB1-E6D5-4D7C-B2E6-C478ADCFFA1C}" destId="{BB1798D7-4A2A-41C2-89A0-A26B69D610F6}" srcOrd="8" destOrd="0" presId="urn:microsoft.com/office/officeart/2011/layout/CircleProcess"/>
    <dgm:cxn modelId="{5A50A826-58B3-4F73-8470-AC8912231772}" type="presParOf" srcId="{1E53DBB1-E6D5-4D7C-B2E6-C478ADCFFA1C}" destId="{ED1DCC5D-F029-499C-AE23-8283EE8FADE1}" srcOrd="9" destOrd="0" presId="urn:microsoft.com/office/officeart/2011/layout/CircleProcess"/>
    <dgm:cxn modelId="{A6C961EA-2454-45A9-A89A-90260318036D}" type="presParOf" srcId="{ED1DCC5D-F029-499C-AE23-8283EE8FADE1}" destId="{9DE6AC3B-A3E0-43CC-845A-E9FAAFCBDFEA}" srcOrd="0" destOrd="0" presId="urn:microsoft.com/office/officeart/2011/layout/CircleProcess"/>
    <dgm:cxn modelId="{A6FC4ED4-48C3-4622-B9F3-67EB7F304A5F}" type="presParOf" srcId="{1E53DBB1-E6D5-4D7C-B2E6-C478ADCFFA1C}" destId="{6FAB8051-60DC-4A3D-ABB8-68EFCE8F5434}" srcOrd="10" destOrd="0" presId="urn:microsoft.com/office/officeart/2011/layout/CircleProcess"/>
    <dgm:cxn modelId="{50E304B4-F361-4FCC-B62D-FCDE00E29C9F}" type="presParOf" srcId="{6FAB8051-60DC-4A3D-ABB8-68EFCE8F5434}" destId="{0BD3FB0D-1EE5-4697-9A27-0D95B5E54EE9}" srcOrd="0" destOrd="0" presId="urn:microsoft.com/office/officeart/2011/layout/CircleProcess"/>
    <dgm:cxn modelId="{8C662173-4B09-4932-A58A-41F6D19C72C9}" type="presParOf" srcId="{1E53DBB1-E6D5-4D7C-B2E6-C478ADCFFA1C}" destId="{32C74299-D3FE-4418-8F06-C1605877E6F0}" srcOrd="11" destOrd="0" presId="urn:microsoft.com/office/officeart/2011/layout/CircleProcess"/>
    <dgm:cxn modelId="{D7713AA9-02A8-433D-9C06-157D187C746B}" type="presParOf" srcId="{1E53DBB1-E6D5-4D7C-B2E6-C478ADCFFA1C}" destId="{40505F99-6FF3-4B05-9DA4-35D8B8763279}" srcOrd="12" destOrd="0" presId="urn:microsoft.com/office/officeart/2011/layout/CircleProcess"/>
    <dgm:cxn modelId="{80B9BB31-FA69-4AFD-8FC5-D91935CDA807}" type="presParOf" srcId="{40505F99-6FF3-4B05-9DA4-35D8B8763279}" destId="{C84A39E0-DE8E-4F62-99FE-3BED49BDE759}" srcOrd="0" destOrd="0" presId="urn:microsoft.com/office/officeart/2011/layout/CircleProcess"/>
    <dgm:cxn modelId="{C99E8308-5489-48CD-B407-51C7098B53DE}" type="presParOf" srcId="{1E53DBB1-E6D5-4D7C-B2E6-C478ADCFFA1C}" destId="{4FF5C8C8-327F-4E7E-844D-C87E854E0322}" srcOrd="13" destOrd="0" presId="urn:microsoft.com/office/officeart/2011/layout/CircleProcess"/>
    <dgm:cxn modelId="{CB7D312A-93AA-4355-A666-CCA54E199DF0}" type="presParOf" srcId="{4FF5C8C8-327F-4E7E-844D-C87E854E0322}" destId="{1FB17F8E-DCE7-4A9F-9A0C-D8BFBED9E3CA}" srcOrd="0" destOrd="0" presId="urn:microsoft.com/office/officeart/2011/layout/CircleProcess"/>
    <dgm:cxn modelId="{2BCBD76A-885F-4C62-B0ED-0617B81DC244}" type="presParOf" srcId="{1E53DBB1-E6D5-4D7C-B2E6-C478ADCFFA1C}" destId="{BC7B2088-6FB2-498F-9210-8DD4D51FFCED}" srcOrd="14" destOrd="0" presId="urn:microsoft.com/office/officeart/2011/layout/CircleProcess"/>
    <dgm:cxn modelId="{7BA793C1-C407-499E-B0CA-B5943858D2C0}" type="presParOf" srcId="{1E53DBB1-E6D5-4D7C-B2E6-C478ADCFFA1C}" destId="{DE8F84A1-9F36-4DB4-B70C-0884E77BB1B0}" srcOrd="15" destOrd="0" presId="urn:microsoft.com/office/officeart/2011/layout/CircleProcess"/>
    <dgm:cxn modelId="{96A193B2-F777-4FE8-B67F-B4045EA870D5}" type="presParOf" srcId="{DE8F84A1-9F36-4DB4-B70C-0884E77BB1B0}" destId="{2ED2E336-7FD5-4D2E-8BEF-BE11F619C4C8}" srcOrd="0" destOrd="0" presId="urn:microsoft.com/office/officeart/2011/layout/CircleProcess"/>
    <dgm:cxn modelId="{0A98661F-38AA-4F90-A314-9BCAF4AC9C4C}" type="presParOf" srcId="{1E53DBB1-E6D5-4D7C-B2E6-C478ADCFFA1C}" destId="{160413B5-9346-4A56-9572-2ECF25BC3ECE}" srcOrd="16" destOrd="0" presId="urn:microsoft.com/office/officeart/2011/layout/CircleProcess"/>
    <dgm:cxn modelId="{89C23651-7785-46B4-9CE9-9689A48C44A4}" type="presParOf" srcId="{160413B5-9346-4A56-9572-2ECF25BC3ECE}" destId="{EC4DE1A6-F3FB-455C-BF33-E123516ECEA4}" srcOrd="0" destOrd="0" presId="urn:microsoft.com/office/officeart/2011/layout/CircleProcess"/>
    <dgm:cxn modelId="{6DAF0730-8AAB-4DCF-A7BF-2628AB6DD156}" type="presParOf" srcId="{1E53DBB1-E6D5-4D7C-B2E6-C478ADCFFA1C}" destId="{57E667B5-8A7C-4B31-80EF-5497BA6FFF3B}" srcOrd="17" destOrd="0" presId="urn:microsoft.com/office/officeart/2011/layout/CircleProcess"/>
    <dgm:cxn modelId="{AD11FC4C-3C50-402C-B1B0-814EE2FDE292}" type="presParOf" srcId="{1E53DBB1-E6D5-4D7C-B2E6-C478ADCFFA1C}" destId="{1BAFE324-E38D-41F0-B549-437898189D2E}" srcOrd="18" destOrd="0" presId="urn:microsoft.com/office/officeart/2011/layout/CircleProcess"/>
    <dgm:cxn modelId="{CFEF2AAD-517A-441D-8C4B-7F58C1E3FA49}" type="presParOf" srcId="{1BAFE324-E38D-41F0-B549-437898189D2E}" destId="{19279A40-FB62-4247-8367-57A862E02745}" srcOrd="0" destOrd="0" presId="urn:microsoft.com/office/officeart/2011/layout/CircleProcess"/>
    <dgm:cxn modelId="{73494ED5-0FB4-4E9B-BB55-20EDB6F27C81}" type="presParOf" srcId="{1E53DBB1-E6D5-4D7C-B2E6-C478ADCFFA1C}" destId="{C0E33269-AF4F-49FD-BEF4-6CE21A0D4D25}" srcOrd="19" destOrd="0" presId="urn:microsoft.com/office/officeart/2011/layout/CircleProcess"/>
    <dgm:cxn modelId="{F86CD514-8B34-4250-B528-374EF82D2C67}" type="presParOf" srcId="{C0E33269-AF4F-49FD-BEF4-6CE21A0D4D25}" destId="{3C24B4B4-B998-4DAF-B3AC-7A1CEC57F97C}" srcOrd="0" destOrd="0" presId="urn:microsoft.com/office/officeart/2011/layout/CircleProcess"/>
    <dgm:cxn modelId="{C42ED1F7-EE9D-43C4-A9E4-4B72A6198936}" type="presParOf" srcId="{1E53DBB1-E6D5-4D7C-B2E6-C478ADCFFA1C}" destId="{73AE4A03-A2DA-4C1F-BBCE-A210FA7C9B96}" srcOrd="20" destOrd="0" presId="urn:microsoft.com/office/officeart/2011/layout/CircleProcess"/>
    <dgm:cxn modelId="{9D4137DE-12D8-48A9-9F77-EE25F9E6B4A7}" type="presParOf" srcId="{1E53DBB1-E6D5-4D7C-B2E6-C478ADCFFA1C}" destId="{5675BB8B-CAFC-4F74-ADFE-1A58017C1652}" srcOrd="21" destOrd="0" presId="urn:microsoft.com/office/officeart/2011/layout/CircleProcess"/>
    <dgm:cxn modelId="{EE1E1E64-D4C0-4510-AA7C-339274BE251F}" type="presParOf" srcId="{5675BB8B-CAFC-4F74-ADFE-1A58017C1652}" destId="{CF13FEFD-B1B9-49B6-8A92-99D9E6483448}" srcOrd="0" destOrd="0" presId="urn:microsoft.com/office/officeart/2011/layout/CircleProcess"/>
    <dgm:cxn modelId="{A4B156AC-C776-42C8-9477-501057A2B1FB}" type="presParOf" srcId="{1E53DBB1-E6D5-4D7C-B2E6-C478ADCFFA1C}" destId="{5593B156-8DBF-4ED6-9DBD-269C28EB2DE4}" srcOrd="22" destOrd="0" presId="urn:microsoft.com/office/officeart/2011/layout/CircleProcess"/>
    <dgm:cxn modelId="{C995CAA6-2E50-4E95-8157-5DA11297303A}" type="presParOf" srcId="{5593B156-8DBF-4ED6-9DBD-269C28EB2DE4}" destId="{C70BE05D-3CE9-4836-82FB-AADD8E4C453E}" srcOrd="0" destOrd="0" presId="urn:microsoft.com/office/officeart/2011/layout/CircleProcess"/>
    <dgm:cxn modelId="{FB4C8A92-5217-4372-BCE4-0FB2F332BF28}" type="presParOf" srcId="{1E53DBB1-E6D5-4D7C-B2E6-C478ADCFFA1C}" destId="{3ADB19F9-C6C3-4AAB-B4DF-3CA6AC885AD8}" srcOrd="23" destOrd="0" presId="urn:microsoft.com/office/officeart/2011/layout/CircleProcess"/>
    <dgm:cxn modelId="{89236E15-76DF-471E-B04C-FF1E389AB05A}" type="presParOf" srcId="{1E53DBB1-E6D5-4D7C-B2E6-C478ADCFFA1C}" destId="{FF9C0FB9-7490-43FA-80FA-B816A79737B7}" srcOrd="24" destOrd="0" presId="urn:microsoft.com/office/officeart/2011/layout/CircleProcess"/>
    <dgm:cxn modelId="{21B3070E-943F-478A-B7E8-2DA2F6C4DAA0}" type="presParOf" srcId="{FF9C0FB9-7490-43FA-80FA-B816A79737B7}" destId="{75ADCECB-04E2-4EF0-BF88-09C0047A01BC}" srcOrd="0" destOrd="0" presId="urn:microsoft.com/office/officeart/2011/layout/CircleProcess"/>
    <dgm:cxn modelId="{073AF914-E1CE-4367-B372-166A7EF655C0}" type="presParOf" srcId="{1E53DBB1-E6D5-4D7C-B2E6-C478ADCFFA1C}" destId="{94363C8D-E522-4008-919D-F7DEA785271A}" srcOrd="25" destOrd="0" presId="urn:microsoft.com/office/officeart/2011/layout/CircleProcess"/>
    <dgm:cxn modelId="{8EA66D09-7CDB-4026-B0B0-685756A5B28E}" type="presParOf" srcId="{94363C8D-E522-4008-919D-F7DEA785271A}" destId="{FBEE832A-B7D5-485F-81C7-FF914F61BB3F}" srcOrd="0" destOrd="0" presId="urn:microsoft.com/office/officeart/2011/layout/CircleProcess"/>
    <dgm:cxn modelId="{184A338F-D8C0-4B59-A528-40F9DC6FD0B7}" type="presParOf" srcId="{1E53DBB1-E6D5-4D7C-B2E6-C478ADCFFA1C}" destId="{B15CBB70-EE6C-481E-9095-3102ACBF5D3A}" srcOrd="26" destOrd="0" presId="urn:microsoft.com/office/officeart/2011/layout/CircleProcess"/>
    <dgm:cxn modelId="{96ED2861-54F3-4510-963A-E45EA41E1180}" type="presParOf" srcId="{1E53DBB1-E6D5-4D7C-B2E6-C478ADCFFA1C}" destId="{D5057743-27BD-49CD-ACE8-5683617CDE81}" srcOrd="27" destOrd="0" presId="urn:microsoft.com/office/officeart/2011/layout/CircleProcess"/>
    <dgm:cxn modelId="{6EC691CF-A7C9-428A-A7A4-D5421B70613E}" type="presParOf" srcId="{D5057743-27BD-49CD-ACE8-5683617CDE81}" destId="{86ECE2EE-8318-4961-A449-EA5B77A55FD2}" srcOrd="0" destOrd="0" presId="urn:microsoft.com/office/officeart/2011/layout/CircleProcess"/>
    <dgm:cxn modelId="{9516580A-33B7-4BA6-9F07-822D6FAC6FCF}" type="presParOf" srcId="{1E53DBB1-E6D5-4D7C-B2E6-C478ADCFFA1C}" destId="{1A5EC6B4-2E53-432A-9D18-5279556C3F4A}" srcOrd="28" destOrd="0" presId="urn:microsoft.com/office/officeart/2011/layout/CircleProcess"/>
    <dgm:cxn modelId="{DD24EF62-FAA5-4F2D-89E4-EC66B963BF7F}" type="presParOf" srcId="{1A5EC6B4-2E53-432A-9D18-5279556C3F4A}" destId="{A80DD20F-B967-4AD9-B58C-844F445DF0E0}" srcOrd="0" destOrd="0" presId="urn:microsoft.com/office/officeart/2011/layout/CircleProcess"/>
    <dgm:cxn modelId="{6083D8B8-6AB5-43A8-BE28-216DEB086165}" type="presParOf" srcId="{1E53DBB1-E6D5-4D7C-B2E6-C478ADCFFA1C}" destId="{9DD26CDA-2622-44FA-95ED-90CC0C1B7E8A}" srcOrd="29"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6F282D-D523-4544-BF18-57757DB11F66}">
      <dsp:nvSpPr>
        <dsp:cNvPr id="0" name=""/>
        <dsp:cNvSpPr/>
      </dsp:nvSpPr>
      <dsp:spPr>
        <a:xfrm>
          <a:off x="-338713" y="-1258138"/>
          <a:ext cx="6470513" cy="6007524"/>
        </a:xfrm>
        <a:prstGeom prst="pie">
          <a:avLst>
            <a:gd name="adj1" fmla="val 16200000"/>
            <a:gd name="adj2" fmla="val 19285716"/>
          </a:avLst>
        </a:prstGeom>
        <a:solidFill>
          <a:schemeClr val="bg1"/>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nl-BE" sz="2000" kern="1200" dirty="0"/>
            <a:t>Leerlingen</a:t>
          </a:r>
          <a:endParaRPr lang="nl-BE" sz="3100" kern="1200" dirty="0"/>
        </a:p>
      </dsp:txBody>
      <dsp:txXfrm>
        <a:off x="2960477" y="-685993"/>
        <a:ext cx="1771688" cy="1037013"/>
      </dsp:txXfrm>
    </dsp:sp>
    <dsp:sp modelId="{1495CD5E-C41D-49DB-ABFB-6DDBA599BF99}">
      <dsp:nvSpPr>
        <dsp:cNvPr id="0" name=""/>
        <dsp:cNvSpPr/>
      </dsp:nvSpPr>
      <dsp:spPr>
        <a:xfrm>
          <a:off x="-337373" y="-1254337"/>
          <a:ext cx="6470513" cy="6007524"/>
        </a:xfrm>
        <a:prstGeom prst="pie">
          <a:avLst>
            <a:gd name="adj1" fmla="val 19285716"/>
            <a:gd name="adj2" fmla="val 771428"/>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nl-BE" sz="2000" kern="1200" dirty="0"/>
            <a:t>Ouders</a:t>
          </a:r>
          <a:endParaRPr lang="nl-BE" sz="3500" kern="1200" dirty="0"/>
        </a:p>
      </dsp:txBody>
      <dsp:txXfrm>
        <a:off x="4091847" y="891206"/>
        <a:ext cx="1879530" cy="1108531"/>
      </dsp:txXfrm>
    </dsp:sp>
    <dsp:sp modelId="{D04A472C-8E8A-4758-999F-ADB5BAE8382A}">
      <dsp:nvSpPr>
        <dsp:cNvPr id="0" name=""/>
        <dsp:cNvSpPr/>
      </dsp:nvSpPr>
      <dsp:spPr>
        <a:xfrm>
          <a:off x="-337373" y="-1254337"/>
          <a:ext cx="6470513" cy="6007524"/>
        </a:xfrm>
        <a:prstGeom prst="pie">
          <a:avLst>
            <a:gd name="adj1" fmla="val 771428"/>
            <a:gd name="adj2" fmla="val 3857143"/>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nl-BE" sz="2000" kern="1200" dirty="0"/>
            <a:t>CLB</a:t>
          </a:r>
          <a:endParaRPr lang="nl-BE" sz="3600" kern="1200" dirty="0"/>
        </a:p>
      </dsp:txBody>
      <dsp:txXfrm>
        <a:off x="3822242" y="2321569"/>
        <a:ext cx="1694658" cy="1144290"/>
      </dsp:txXfrm>
    </dsp:sp>
    <dsp:sp modelId="{AA6CD6DC-820E-45DD-ABB6-7D8762C0BD43}">
      <dsp:nvSpPr>
        <dsp:cNvPr id="0" name=""/>
        <dsp:cNvSpPr/>
      </dsp:nvSpPr>
      <dsp:spPr>
        <a:xfrm>
          <a:off x="-337373" y="-1254337"/>
          <a:ext cx="6470513" cy="6007524"/>
        </a:xfrm>
        <a:prstGeom prst="pie">
          <a:avLst>
            <a:gd name="adj1" fmla="val 3857226"/>
            <a:gd name="adj2" fmla="val 6942858"/>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nl-BE" sz="2000" kern="1200" dirty="0"/>
            <a:t>De school</a:t>
          </a:r>
        </a:p>
        <a:p>
          <a:pPr marL="0" lvl="0" indent="0" algn="ctr" defTabSz="889000">
            <a:lnSpc>
              <a:spcPct val="90000"/>
            </a:lnSpc>
            <a:spcBef>
              <a:spcPct val="0"/>
            </a:spcBef>
            <a:spcAft>
              <a:spcPct val="35000"/>
            </a:spcAft>
            <a:buNone/>
          </a:pPr>
          <a:r>
            <a:rPr lang="nl-BE" sz="2000" kern="1200" dirty="0"/>
            <a:t>De andere teams</a:t>
          </a:r>
        </a:p>
      </dsp:txBody>
      <dsp:txXfrm>
        <a:off x="2031297" y="3465860"/>
        <a:ext cx="1733173" cy="1144290"/>
      </dsp:txXfrm>
    </dsp:sp>
    <dsp:sp modelId="{F32C44BE-6300-42F9-B84E-4DF8A5289C90}">
      <dsp:nvSpPr>
        <dsp:cNvPr id="0" name=""/>
        <dsp:cNvSpPr/>
      </dsp:nvSpPr>
      <dsp:spPr>
        <a:xfrm>
          <a:off x="-337373" y="-1254337"/>
          <a:ext cx="6470513" cy="6007524"/>
        </a:xfrm>
        <a:prstGeom prst="pie">
          <a:avLst>
            <a:gd name="adj1" fmla="val 6942858"/>
            <a:gd name="adj2" fmla="val 10028574"/>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nl-BE" sz="2000" kern="1200" dirty="0"/>
            <a:t>Bedrijven</a:t>
          </a:r>
          <a:endParaRPr lang="nl-BE" sz="3600" kern="1200" dirty="0"/>
        </a:p>
      </dsp:txBody>
      <dsp:txXfrm>
        <a:off x="278866" y="2321569"/>
        <a:ext cx="1694658" cy="1144290"/>
      </dsp:txXfrm>
    </dsp:sp>
    <dsp:sp modelId="{C4101451-1654-475E-94B9-2FD6C43BA7CE}">
      <dsp:nvSpPr>
        <dsp:cNvPr id="0" name=""/>
        <dsp:cNvSpPr/>
      </dsp:nvSpPr>
      <dsp:spPr>
        <a:xfrm>
          <a:off x="-337373" y="-1254337"/>
          <a:ext cx="6470513" cy="6007524"/>
        </a:xfrm>
        <a:prstGeom prst="pie">
          <a:avLst>
            <a:gd name="adj1" fmla="val 10028574"/>
            <a:gd name="adj2" fmla="val 13114284"/>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nl-BE" sz="2000" kern="1200" dirty="0"/>
            <a:t>....</a:t>
          </a:r>
          <a:endParaRPr lang="nl-BE" sz="6400" kern="1200" dirty="0"/>
        </a:p>
      </dsp:txBody>
      <dsp:txXfrm>
        <a:off x="-175610" y="891206"/>
        <a:ext cx="1879530" cy="1108531"/>
      </dsp:txXfrm>
    </dsp:sp>
    <dsp:sp modelId="{F33C3FF8-62AC-4B77-8BFC-8B315543BA46}">
      <dsp:nvSpPr>
        <dsp:cNvPr id="0" name=""/>
        <dsp:cNvSpPr/>
      </dsp:nvSpPr>
      <dsp:spPr>
        <a:xfrm>
          <a:off x="-337373" y="-1254337"/>
          <a:ext cx="6470513" cy="6007524"/>
        </a:xfrm>
        <a:prstGeom prst="pie">
          <a:avLst>
            <a:gd name="adj1" fmla="val 13114284"/>
            <a:gd name="adj2" fmla="val 1620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nl-BE" sz="2000" kern="1200" dirty="0"/>
            <a:t>...</a:t>
          </a:r>
        </a:p>
      </dsp:txBody>
      <dsp:txXfrm>
        <a:off x="1064571" y="-682192"/>
        <a:ext cx="1771688" cy="10370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967F21-F2AC-4A27-BCF7-7EF1F42FED95}">
      <dsp:nvSpPr>
        <dsp:cNvPr id="0" name=""/>
        <dsp:cNvSpPr/>
      </dsp:nvSpPr>
      <dsp:spPr>
        <a:xfrm rot="5400000">
          <a:off x="3352323" y="-959475"/>
          <a:ext cx="1585912" cy="390144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nl-BE" sz="2100" kern="1200" dirty="0"/>
            <a:t>Vragen stellen</a:t>
          </a:r>
        </a:p>
        <a:p>
          <a:pPr marL="228600" lvl="1" indent="-228600" algn="l" defTabSz="933450">
            <a:lnSpc>
              <a:spcPct val="90000"/>
            </a:lnSpc>
            <a:spcBef>
              <a:spcPct val="0"/>
            </a:spcBef>
            <a:spcAft>
              <a:spcPct val="15000"/>
            </a:spcAft>
            <a:buChar char="•"/>
          </a:pPr>
          <a:r>
            <a:rPr lang="nl-BE" sz="2100" kern="1200" dirty="0"/>
            <a:t>Een goed beeld krijgen</a:t>
          </a:r>
        </a:p>
        <a:p>
          <a:pPr marL="228600" lvl="1" indent="-228600" algn="l" defTabSz="933450">
            <a:lnSpc>
              <a:spcPct val="90000"/>
            </a:lnSpc>
            <a:spcBef>
              <a:spcPct val="0"/>
            </a:spcBef>
            <a:spcAft>
              <a:spcPct val="15000"/>
            </a:spcAft>
            <a:buChar char="•"/>
          </a:pPr>
          <a:r>
            <a:rPr lang="nl-BE" sz="2100" kern="1200" dirty="0"/>
            <a:t>Het doel klein maken</a:t>
          </a:r>
        </a:p>
        <a:p>
          <a:pPr marL="228600" lvl="1" indent="-228600" algn="l" defTabSz="933450">
            <a:lnSpc>
              <a:spcPct val="90000"/>
            </a:lnSpc>
            <a:spcBef>
              <a:spcPct val="0"/>
            </a:spcBef>
            <a:spcAft>
              <a:spcPct val="15000"/>
            </a:spcAft>
            <a:buChar char="•"/>
          </a:pPr>
          <a:r>
            <a:rPr lang="nl-BE" sz="2100" kern="1200" dirty="0"/>
            <a:t>Het doel meten</a:t>
          </a:r>
        </a:p>
      </dsp:txBody>
      <dsp:txXfrm rot="-5400000">
        <a:off x="2194559" y="275707"/>
        <a:ext cx="3824022" cy="1431076"/>
      </dsp:txXfrm>
    </dsp:sp>
    <dsp:sp modelId="{751179A3-1DF8-4FEB-9507-DEE2894803F3}">
      <dsp:nvSpPr>
        <dsp:cNvPr id="0" name=""/>
        <dsp:cNvSpPr/>
      </dsp:nvSpPr>
      <dsp:spPr>
        <a:xfrm>
          <a:off x="0" y="49"/>
          <a:ext cx="2194560" cy="19823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nl-BE" sz="3100" kern="1200" dirty="0"/>
            <a:t>1. Doelen ontdekken</a:t>
          </a:r>
        </a:p>
      </dsp:txBody>
      <dsp:txXfrm>
        <a:off x="96772" y="96821"/>
        <a:ext cx="2001016" cy="1788846"/>
      </dsp:txXfrm>
    </dsp:sp>
    <dsp:sp modelId="{2057E354-1600-4237-8B22-5E931001B507}">
      <dsp:nvSpPr>
        <dsp:cNvPr id="0" name=""/>
        <dsp:cNvSpPr/>
      </dsp:nvSpPr>
      <dsp:spPr>
        <a:xfrm rot="5400000">
          <a:off x="3352323" y="1122035"/>
          <a:ext cx="1585912" cy="390144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nl-BE" sz="2100" kern="1200" dirty="0"/>
            <a:t>Waarom werkt iets niet ?</a:t>
          </a:r>
        </a:p>
        <a:p>
          <a:pPr marL="228600" lvl="1" indent="-228600" algn="l" defTabSz="933450">
            <a:lnSpc>
              <a:spcPct val="90000"/>
            </a:lnSpc>
            <a:spcBef>
              <a:spcPct val="0"/>
            </a:spcBef>
            <a:spcAft>
              <a:spcPct val="15000"/>
            </a:spcAft>
            <a:buChar char="•"/>
          </a:pPr>
          <a:r>
            <a:rPr lang="nl-BE" sz="2100" kern="1200" dirty="0"/>
            <a:t>De actie vastleggen en toewijzen</a:t>
          </a:r>
        </a:p>
      </dsp:txBody>
      <dsp:txXfrm rot="-5400000">
        <a:off x="2194559" y="2357217"/>
        <a:ext cx="3824022" cy="1431076"/>
      </dsp:txXfrm>
    </dsp:sp>
    <dsp:sp modelId="{B0B02BCF-970D-496A-B99C-61ECCF63CD5B}">
      <dsp:nvSpPr>
        <dsp:cNvPr id="0" name=""/>
        <dsp:cNvSpPr/>
      </dsp:nvSpPr>
      <dsp:spPr>
        <a:xfrm>
          <a:off x="0" y="2081559"/>
          <a:ext cx="2194560" cy="19823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nl-BE" sz="3100" kern="1200" dirty="0"/>
            <a:t>2. Acties bepalen</a:t>
          </a:r>
        </a:p>
      </dsp:txBody>
      <dsp:txXfrm>
        <a:off x="96772" y="2178331"/>
        <a:ext cx="2001016" cy="17888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967F21-F2AC-4A27-BCF7-7EF1F42FED95}">
      <dsp:nvSpPr>
        <dsp:cNvPr id="0" name=""/>
        <dsp:cNvSpPr/>
      </dsp:nvSpPr>
      <dsp:spPr>
        <a:xfrm rot="5400000">
          <a:off x="3352323" y="-959475"/>
          <a:ext cx="1585912" cy="390144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nl-BE" sz="2100" kern="1200" dirty="0"/>
            <a:t>Vragen stellen</a:t>
          </a:r>
        </a:p>
        <a:p>
          <a:pPr marL="228600" lvl="1" indent="-228600" algn="l" defTabSz="933450">
            <a:lnSpc>
              <a:spcPct val="90000"/>
            </a:lnSpc>
            <a:spcBef>
              <a:spcPct val="0"/>
            </a:spcBef>
            <a:spcAft>
              <a:spcPct val="15000"/>
            </a:spcAft>
            <a:buChar char="•"/>
          </a:pPr>
          <a:r>
            <a:rPr lang="nl-BE" sz="2100" kern="1200" dirty="0"/>
            <a:t>Een goed beeld krijgen</a:t>
          </a:r>
        </a:p>
        <a:p>
          <a:pPr marL="228600" lvl="1" indent="-228600" algn="l" defTabSz="933450">
            <a:lnSpc>
              <a:spcPct val="90000"/>
            </a:lnSpc>
            <a:spcBef>
              <a:spcPct val="0"/>
            </a:spcBef>
            <a:spcAft>
              <a:spcPct val="15000"/>
            </a:spcAft>
            <a:buChar char="•"/>
          </a:pPr>
          <a:r>
            <a:rPr lang="nl-BE" sz="2100" kern="1200" dirty="0"/>
            <a:t>Het doel klein maken</a:t>
          </a:r>
        </a:p>
        <a:p>
          <a:pPr marL="228600" lvl="1" indent="-228600" algn="l" defTabSz="933450">
            <a:lnSpc>
              <a:spcPct val="90000"/>
            </a:lnSpc>
            <a:spcBef>
              <a:spcPct val="0"/>
            </a:spcBef>
            <a:spcAft>
              <a:spcPct val="15000"/>
            </a:spcAft>
            <a:buChar char="•"/>
          </a:pPr>
          <a:r>
            <a:rPr lang="nl-BE" sz="2100" kern="1200" dirty="0"/>
            <a:t>Het doel meten</a:t>
          </a:r>
        </a:p>
      </dsp:txBody>
      <dsp:txXfrm rot="-5400000">
        <a:off x="2194559" y="275707"/>
        <a:ext cx="3824022" cy="1431076"/>
      </dsp:txXfrm>
    </dsp:sp>
    <dsp:sp modelId="{751179A3-1DF8-4FEB-9507-DEE2894803F3}">
      <dsp:nvSpPr>
        <dsp:cNvPr id="0" name=""/>
        <dsp:cNvSpPr/>
      </dsp:nvSpPr>
      <dsp:spPr>
        <a:xfrm>
          <a:off x="0" y="49"/>
          <a:ext cx="2194560" cy="19823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nl-BE" sz="3100" kern="1200" dirty="0"/>
            <a:t>1. Doelen ontdekken</a:t>
          </a:r>
        </a:p>
      </dsp:txBody>
      <dsp:txXfrm>
        <a:off x="96772" y="96821"/>
        <a:ext cx="2001016" cy="1788846"/>
      </dsp:txXfrm>
    </dsp:sp>
    <dsp:sp modelId="{2057E354-1600-4237-8B22-5E931001B507}">
      <dsp:nvSpPr>
        <dsp:cNvPr id="0" name=""/>
        <dsp:cNvSpPr/>
      </dsp:nvSpPr>
      <dsp:spPr>
        <a:xfrm rot="5400000">
          <a:off x="3352323" y="1122035"/>
          <a:ext cx="1585912" cy="390144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nl-BE" sz="2100" kern="1200" dirty="0"/>
            <a:t>Waarom werkt iets niet ?</a:t>
          </a:r>
        </a:p>
        <a:p>
          <a:pPr marL="228600" lvl="1" indent="-228600" algn="l" defTabSz="933450">
            <a:lnSpc>
              <a:spcPct val="90000"/>
            </a:lnSpc>
            <a:spcBef>
              <a:spcPct val="0"/>
            </a:spcBef>
            <a:spcAft>
              <a:spcPct val="15000"/>
            </a:spcAft>
            <a:buChar char="•"/>
          </a:pPr>
          <a:r>
            <a:rPr lang="nl-BE" sz="2100" kern="1200" dirty="0"/>
            <a:t>De actie vastleggen en toewijzen</a:t>
          </a:r>
        </a:p>
      </dsp:txBody>
      <dsp:txXfrm rot="-5400000">
        <a:off x="2194559" y="2357217"/>
        <a:ext cx="3824022" cy="1431076"/>
      </dsp:txXfrm>
    </dsp:sp>
    <dsp:sp modelId="{B0B02BCF-970D-496A-B99C-61ECCF63CD5B}">
      <dsp:nvSpPr>
        <dsp:cNvPr id="0" name=""/>
        <dsp:cNvSpPr/>
      </dsp:nvSpPr>
      <dsp:spPr>
        <a:xfrm>
          <a:off x="0" y="2081559"/>
          <a:ext cx="2194560" cy="19823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nl-BE" sz="3100" kern="1200" dirty="0"/>
            <a:t>2. Acties bepalen</a:t>
          </a:r>
        </a:p>
      </dsp:txBody>
      <dsp:txXfrm>
        <a:off x="96772" y="2178331"/>
        <a:ext cx="2001016" cy="178884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967F21-F2AC-4A27-BCF7-7EF1F42FED95}">
      <dsp:nvSpPr>
        <dsp:cNvPr id="0" name=""/>
        <dsp:cNvSpPr/>
      </dsp:nvSpPr>
      <dsp:spPr>
        <a:xfrm rot="5400000">
          <a:off x="3352323" y="-959475"/>
          <a:ext cx="1585912" cy="390144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nl-BE" sz="2100" kern="1200" dirty="0"/>
            <a:t>Vragen stellen</a:t>
          </a:r>
        </a:p>
        <a:p>
          <a:pPr marL="228600" lvl="1" indent="-228600" algn="l" defTabSz="933450">
            <a:lnSpc>
              <a:spcPct val="90000"/>
            </a:lnSpc>
            <a:spcBef>
              <a:spcPct val="0"/>
            </a:spcBef>
            <a:spcAft>
              <a:spcPct val="15000"/>
            </a:spcAft>
            <a:buChar char="•"/>
          </a:pPr>
          <a:r>
            <a:rPr lang="nl-BE" sz="2100" kern="1200" dirty="0"/>
            <a:t>Een goed beeld krijgen</a:t>
          </a:r>
        </a:p>
        <a:p>
          <a:pPr marL="228600" lvl="1" indent="-228600" algn="l" defTabSz="933450">
            <a:lnSpc>
              <a:spcPct val="90000"/>
            </a:lnSpc>
            <a:spcBef>
              <a:spcPct val="0"/>
            </a:spcBef>
            <a:spcAft>
              <a:spcPct val="15000"/>
            </a:spcAft>
            <a:buChar char="•"/>
          </a:pPr>
          <a:r>
            <a:rPr lang="nl-BE" sz="2100" kern="1200" dirty="0"/>
            <a:t>Het doel klein maken</a:t>
          </a:r>
        </a:p>
        <a:p>
          <a:pPr marL="228600" lvl="1" indent="-228600" algn="l" defTabSz="933450">
            <a:lnSpc>
              <a:spcPct val="90000"/>
            </a:lnSpc>
            <a:spcBef>
              <a:spcPct val="0"/>
            </a:spcBef>
            <a:spcAft>
              <a:spcPct val="15000"/>
            </a:spcAft>
            <a:buChar char="•"/>
          </a:pPr>
          <a:r>
            <a:rPr lang="nl-BE" sz="2100" kern="1200" dirty="0"/>
            <a:t>Het doel meten</a:t>
          </a:r>
        </a:p>
      </dsp:txBody>
      <dsp:txXfrm rot="-5400000">
        <a:off x="2194559" y="275707"/>
        <a:ext cx="3824022" cy="1431076"/>
      </dsp:txXfrm>
    </dsp:sp>
    <dsp:sp modelId="{751179A3-1DF8-4FEB-9507-DEE2894803F3}">
      <dsp:nvSpPr>
        <dsp:cNvPr id="0" name=""/>
        <dsp:cNvSpPr/>
      </dsp:nvSpPr>
      <dsp:spPr>
        <a:xfrm>
          <a:off x="0" y="49"/>
          <a:ext cx="2194560" cy="19823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nl-BE" sz="3100" kern="1200" dirty="0"/>
            <a:t>1. Doelen ontdekken</a:t>
          </a:r>
        </a:p>
      </dsp:txBody>
      <dsp:txXfrm>
        <a:off x="96772" y="96821"/>
        <a:ext cx="2001016" cy="1788846"/>
      </dsp:txXfrm>
    </dsp:sp>
    <dsp:sp modelId="{2057E354-1600-4237-8B22-5E931001B507}">
      <dsp:nvSpPr>
        <dsp:cNvPr id="0" name=""/>
        <dsp:cNvSpPr/>
      </dsp:nvSpPr>
      <dsp:spPr>
        <a:xfrm rot="5400000">
          <a:off x="3352323" y="1122035"/>
          <a:ext cx="1585912" cy="3901440"/>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nl-BE" sz="2100" kern="1200" dirty="0"/>
            <a:t>Waarom werkt iets niet ?</a:t>
          </a:r>
        </a:p>
        <a:p>
          <a:pPr marL="228600" lvl="1" indent="-228600" algn="l" defTabSz="933450">
            <a:lnSpc>
              <a:spcPct val="90000"/>
            </a:lnSpc>
            <a:spcBef>
              <a:spcPct val="0"/>
            </a:spcBef>
            <a:spcAft>
              <a:spcPct val="15000"/>
            </a:spcAft>
            <a:buChar char="•"/>
          </a:pPr>
          <a:r>
            <a:rPr lang="nl-BE" sz="2100" kern="1200" dirty="0"/>
            <a:t>De actie vastleggen en toewijzen</a:t>
          </a:r>
        </a:p>
      </dsp:txBody>
      <dsp:txXfrm rot="-5400000">
        <a:off x="2194559" y="2357217"/>
        <a:ext cx="3824022" cy="1431076"/>
      </dsp:txXfrm>
    </dsp:sp>
    <dsp:sp modelId="{B0B02BCF-970D-496A-B99C-61ECCF63CD5B}">
      <dsp:nvSpPr>
        <dsp:cNvPr id="0" name=""/>
        <dsp:cNvSpPr/>
      </dsp:nvSpPr>
      <dsp:spPr>
        <a:xfrm>
          <a:off x="0" y="2081559"/>
          <a:ext cx="2194560" cy="198239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59055" rIns="118110" bIns="59055" numCol="1" spcCol="1270" anchor="ctr" anchorCtr="0">
          <a:noAutofit/>
        </a:bodyPr>
        <a:lstStyle/>
        <a:p>
          <a:pPr marL="0" lvl="0" indent="0" algn="ctr" defTabSz="1377950">
            <a:lnSpc>
              <a:spcPct val="90000"/>
            </a:lnSpc>
            <a:spcBef>
              <a:spcPct val="0"/>
            </a:spcBef>
            <a:spcAft>
              <a:spcPct val="35000"/>
            </a:spcAft>
            <a:buNone/>
          </a:pPr>
          <a:r>
            <a:rPr lang="nl-BE" sz="3100" kern="1200" dirty="0"/>
            <a:t>2. Acties bepalen</a:t>
          </a:r>
        </a:p>
      </dsp:txBody>
      <dsp:txXfrm>
        <a:off x="96772" y="2178331"/>
        <a:ext cx="2001016" cy="178884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7607C9-AECE-4C5B-99BF-20C0555E21D4}">
      <dsp:nvSpPr>
        <dsp:cNvPr id="0" name=""/>
        <dsp:cNvSpPr/>
      </dsp:nvSpPr>
      <dsp:spPr>
        <a:xfrm>
          <a:off x="7928008" y="1344852"/>
          <a:ext cx="926881" cy="926637"/>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92C8EAD7-DE22-4CBA-BA91-A1547916A88D}">
      <dsp:nvSpPr>
        <dsp:cNvPr id="0" name=""/>
        <dsp:cNvSpPr/>
      </dsp:nvSpPr>
      <dsp:spPr>
        <a:xfrm>
          <a:off x="7959546" y="1375746"/>
          <a:ext cx="864680" cy="864850"/>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nl-BE" sz="1000" kern="1200" dirty="0"/>
            <a:t>...</a:t>
          </a:r>
        </a:p>
      </dsp:txBody>
      <dsp:txXfrm>
        <a:off x="8083072" y="1499319"/>
        <a:ext cx="617629" cy="617703"/>
      </dsp:txXfrm>
    </dsp:sp>
    <dsp:sp modelId="{D6C678EE-00B6-4758-A477-4CBDFE161C82}">
      <dsp:nvSpPr>
        <dsp:cNvPr id="0" name=""/>
        <dsp:cNvSpPr/>
      </dsp:nvSpPr>
      <dsp:spPr>
        <a:xfrm rot="2700000">
          <a:off x="6970563" y="1344748"/>
          <a:ext cx="926682" cy="926682"/>
        </a:xfrm>
        <a:prstGeom prst="teardrop">
          <a:avLst>
            <a:gd name="adj" fmla="val 10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312CFA66-5FDB-495D-98A5-4AB1DE779394}">
      <dsp:nvSpPr>
        <dsp:cNvPr id="0" name=""/>
        <dsp:cNvSpPr/>
      </dsp:nvSpPr>
      <dsp:spPr>
        <a:xfrm>
          <a:off x="7002002" y="1375746"/>
          <a:ext cx="864680" cy="864850"/>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nl-BE" sz="1000" kern="1200"/>
            <a:t>Teambord-sessie</a:t>
          </a:r>
          <a:endParaRPr lang="nl-BE" sz="1000" kern="1200" dirty="0"/>
        </a:p>
      </dsp:txBody>
      <dsp:txXfrm>
        <a:off x="7125528" y="1499319"/>
        <a:ext cx="617629" cy="617703"/>
      </dsp:txXfrm>
    </dsp:sp>
    <dsp:sp modelId="{9DE6AC3B-A3E0-43CC-845A-E9FAAFCBDFEA}">
      <dsp:nvSpPr>
        <dsp:cNvPr id="0" name=""/>
        <dsp:cNvSpPr/>
      </dsp:nvSpPr>
      <dsp:spPr>
        <a:xfrm rot="2700000">
          <a:off x="6013895" y="1344748"/>
          <a:ext cx="926682" cy="926682"/>
        </a:xfrm>
        <a:prstGeom prst="teardrop">
          <a:avLst>
            <a:gd name="adj" fmla="val 100000"/>
          </a:avLst>
        </a:prstGeom>
        <a:solidFill>
          <a:schemeClr val="accent1">
            <a:hueOff val="0"/>
            <a:satOff val="0"/>
            <a:lumOff val="0"/>
            <a:alphaOff val="0"/>
          </a:schemeClr>
        </a:solidFill>
        <a:ln w="38100" cap="flat" cmpd="sng" algn="ctr">
          <a:solidFill>
            <a:schemeClr val="accent6"/>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0BD3FB0D-1EE5-4697-9A27-0D95B5E54EE9}">
      <dsp:nvSpPr>
        <dsp:cNvPr id="0" name=""/>
        <dsp:cNvSpPr/>
      </dsp:nvSpPr>
      <dsp:spPr>
        <a:xfrm>
          <a:off x="6044458" y="1375746"/>
          <a:ext cx="864680" cy="864850"/>
        </a:xfrm>
        <a:prstGeom prst="ellipse">
          <a:avLst/>
        </a:prstGeom>
        <a:solidFill>
          <a:schemeClr val="lt1">
            <a:alpha val="90000"/>
            <a:hueOff val="0"/>
            <a:satOff val="0"/>
            <a:lumOff val="0"/>
            <a:alphaOff val="0"/>
          </a:schemeClr>
        </a:solidFill>
        <a:ln w="25400" cap="flat" cmpd="sng" algn="ctr">
          <a:solidFill>
            <a:schemeClr val="accent6"/>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nl-BE" sz="1000" kern="1200" dirty="0"/>
            <a:t>Ambitie en intervisie</a:t>
          </a:r>
        </a:p>
      </dsp:txBody>
      <dsp:txXfrm>
        <a:off x="6167984" y="1499319"/>
        <a:ext cx="617629" cy="617703"/>
      </dsp:txXfrm>
    </dsp:sp>
    <dsp:sp modelId="{C84A39E0-DE8E-4F62-99FE-3BED49BDE759}">
      <dsp:nvSpPr>
        <dsp:cNvPr id="0" name=""/>
        <dsp:cNvSpPr/>
      </dsp:nvSpPr>
      <dsp:spPr>
        <a:xfrm rot="2700000">
          <a:off x="5056351" y="1344748"/>
          <a:ext cx="926682" cy="926682"/>
        </a:xfrm>
        <a:prstGeom prst="teardrop">
          <a:avLst>
            <a:gd name="adj" fmla="val 10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1FB17F8E-DCE7-4A9F-9A0C-D8BFBED9E3CA}">
      <dsp:nvSpPr>
        <dsp:cNvPr id="0" name=""/>
        <dsp:cNvSpPr/>
      </dsp:nvSpPr>
      <dsp:spPr>
        <a:xfrm>
          <a:off x="5086914" y="1375746"/>
          <a:ext cx="864680" cy="864850"/>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nl-BE" sz="1000" kern="1200"/>
            <a:t>Teambord-sessie</a:t>
          </a:r>
          <a:endParaRPr lang="nl-BE" sz="1000" kern="1200" dirty="0"/>
        </a:p>
      </dsp:txBody>
      <dsp:txXfrm>
        <a:off x="5210440" y="1499319"/>
        <a:ext cx="617629" cy="617703"/>
      </dsp:txXfrm>
    </dsp:sp>
    <dsp:sp modelId="{2ED2E336-7FD5-4D2E-8BEF-BE11F619C4C8}">
      <dsp:nvSpPr>
        <dsp:cNvPr id="0" name=""/>
        <dsp:cNvSpPr/>
      </dsp:nvSpPr>
      <dsp:spPr>
        <a:xfrm rot="2700000">
          <a:off x="4098807" y="1344748"/>
          <a:ext cx="926682" cy="926682"/>
        </a:xfrm>
        <a:prstGeom prst="teardrop">
          <a:avLst>
            <a:gd name="adj" fmla="val 10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EC4DE1A6-F3FB-455C-BF33-E123516ECEA4}">
      <dsp:nvSpPr>
        <dsp:cNvPr id="0" name=""/>
        <dsp:cNvSpPr/>
      </dsp:nvSpPr>
      <dsp:spPr>
        <a:xfrm>
          <a:off x="4129370" y="1375746"/>
          <a:ext cx="864680" cy="864850"/>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nl-BE" sz="1000" kern="1200"/>
            <a:t>Teambord-sessie</a:t>
          </a:r>
          <a:endParaRPr lang="nl-BE" sz="1000" kern="1200" dirty="0"/>
        </a:p>
      </dsp:txBody>
      <dsp:txXfrm>
        <a:off x="4252896" y="1499319"/>
        <a:ext cx="617629" cy="617703"/>
      </dsp:txXfrm>
    </dsp:sp>
    <dsp:sp modelId="{19279A40-FB62-4247-8367-57A862E02745}">
      <dsp:nvSpPr>
        <dsp:cNvPr id="0" name=""/>
        <dsp:cNvSpPr/>
      </dsp:nvSpPr>
      <dsp:spPr>
        <a:xfrm rot="2700000">
          <a:off x="3141263" y="1344748"/>
          <a:ext cx="926682" cy="926682"/>
        </a:xfrm>
        <a:prstGeom prst="teardrop">
          <a:avLst>
            <a:gd name="adj" fmla="val 10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3C24B4B4-B998-4DAF-B3AC-7A1CEC57F97C}">
      <dsp:nvSpPr>
        <dsp:cNvPr id="0" name=""/>
        <dsp:cNvSpPr/>
      </dsp:nvSpPr>
      <dsp:spPr>
        <a:xfrm>
          <a:off x="3171826" y="1375746"/>
          <a:ext cx="864680" cy="864850"/>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nl-BE" sz="1000" kern="1200"/>
            <a:t>Teambord-sessie</a:t>
          </a:r>
          <a:endParaRPr lang="nl-BE" sz="1000" kern="1200" dirty="0"/>
        </a:p>
      </dsp:txBody>
      <dsp:txXfrm>
        <a:off x="3295352" y="1499319"/>
        <a:ext cx="617629" cy="617703"/>
      </dsp:txXfrm>
    </dsp:sp>
    <dsp:sp modelId="{CF13FEFD-B1B9-49B6-8A92-99D9E6483448}">
      <dsp:nvSpPr>
        <dsp:cNvPr id="0" name=""/>
        <dsp:cNvSpPr/>
      </dsp:nvSpPr>
      <dsp:spPr>
        <a:xfrm rot="2700000">
          <a:off x="2183719" y="1344748"/>
          <a:ext cx="926682" cy="926682"/>
        </a:xfrm>
        <a:prstGeom prst="teardrop">
          <a:avLst>
            <a:gd name="adj" fmla="val 10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C70BE05D-3CE9-4836-82FB-AADD8E4C453E}">
      <dsp:nvSpPr>
        <dsp:cNvPr id="0" name=""/>
        <dsp:cNvSpPr/>
      </dsp:nvSpPr>
      <dsp:spPr>
        <a:xfrm>
          <a:off x="2214282" y="1375746"/>
          <a:ext cx="864680" cy="864850"/>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nl-BE" sz="1000" kern="1200"/>
            <a:t>Teambord-sessie</a:t>
          </a:r>
          <a:endParaRPr lang="nl-BE" sz="1000" kern="1200" dirty="0"/>
        </a:p>
      </dsp:txBody>
      <dsp:txXfrm>
        <a:off x="2337808" y="1499319"/>
        <a:ext cx="617629" cy="617703"/>
      </dsp:txXfrm>
    </dsp:sp>
    <dsp:sp modelId="{75ADCECB-04E2-4EF0-BF88-09C0047A01BC}">
      <dsp:nvSpPr>
        <dsp:cNvPr id="0" name=""/>
        <dsp:cNvSpPr/>
      </dsp:nvSpPr>
      <dsp:spPr>
        <a:xfrm rot="2700000">
          <a:off x="1226175" y="1344748"/>
          <a:ext cx="926682" cy="926682"/>
        </a:xfrm>
        <a:prstGeom prst="teardrop">
          <a:avLst>
            <a:gd name="adj" fmla="val 10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FBEE832A-B7D5-485F-81C7-FF914F61BB3F}">
      <dsp:nvSpPr>
        <dsp:cNvPr id="0" name=""/>
        <dsp:cNvSpPr/>
      </dsp:nvSpPr>
      <dsp:spPr>
        <a:xfrm>
          <a:off x="1256738" y="1375746"/>
          <a:ext cx="864680" cy="864850"/>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nl-BE" sz="1000" kern="1200" dirty="0"/>
            <a:t>Teambord-sessie</a:t>
          </a:r>
        </a:p>
      </dsp:txBody>
      <dsp:txXfrm>
        <a:off x="1380264" y="1499319"/>
        <a:ext cx="617629" cy="617703"/>
      </dsp:txXfrm>
    </dsp:sp>
    <dsp:sp modelId="{86ECE2EE-8318-4961-A449-EA5B77A55FD2}">
      <dsp:nvSpPr>
        <dsp:cNvPr id="0" name=""/>
        <dsp:cNvSpPr/>
      </dsp:nvSpPr>
      <dsp:spPr>
        <a:xfrm rot="2700000">
          <a:off x="268631" y="1344748"/>
          <a:ext cx="926682" cy="926682"/>
        </a:xfrm>
        <a:prstGeom prst="teardrop">
          <a:avLst>
            <a:gd name="adj" fmla="val 10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80DD20F-B967-4AD9-B58C-844F445DF0E0}">
      <dsp:nvSpPr>
        <dsp:cNvPr id="0" name=""/>
        <dsp:cNvSpPr/>
      </dsp:nvSpPr>
      <dsp:spPr>
        <a:xfrm>
          <a:off x="299194" y="1375746"/>
          <a:ext cx="864680" cy="864850"/>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nl-BE" sz="1000" kern="1200" dirty="0"/>
            <a:t>Teambord-sessie</a:t>
          </a:r>
        </a:p>
      </dsp:txBody>
      <dsp:txXfrm>
        <a:off x="422720" y="1499319"/>
        <a:ext cx="617629" cy="61770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9467E7-74B9-447E-AC6C-311FEFA8BDBF}">
      <dsp:nvSpPr>
        <dsp:cNvPr id="0" name=""/>
        <dsp:cNvSpPr/>
      </dsp:nvSpPr>
      <dsp:spPr>
        <a:xfrm>
          <a:off x="8035701" y="1361462"/>
          <a:ext cx="836620" cy="837062"/>
        </a:xfrm>
        <a:prstGeom prst="ellipse">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55F7A427-319E-47B5-ABBC-F7D7D19CFD0A}">
      <dsp:nvSpPr>
        <dsp:cNvPr id="0" name=""/>
        <dsp:cNvSpPr/>
      </dsp:nvSpPr>
      <dsp:spPr>
        <a:xfrm>
          <a:off x="8062915" y="1389369"/>
          <a:ext cx="781313" cy="781248"/>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endParaRPr lang="nl-BE" sz="900" kern="1200" dirty="0"/>
        </a:p>
      </dsp:txBody>
      <dsp:txXfrm>
        <a:off x="8174406" y="1500996"/>
        <a:ext cx="558331" cy="557992"/>
      </dsp:txXfrm>
    </dsp:sp>
    <dsp:sp modelId="{AC7607C9-AECE-4C5B-99BF-20C0555E21D4}">
      <dsp:nvSpPr>
        <dsp:cNvPr id="0" name=""/>
        <dsp:cNvSpPr/>
      </dsp:nvSpPr>
      <dsp:spPr>
        <a:xfrm rot="2700000">
          <a:off x="7170471" y="1361530"/>
          <a:ext cx="836778" cy="836778"/>
        </a:xfrm>
        <a:prstGeom prst="teardrop">
          <a:avLst>
            <a:gd name="adj" fmla="val 100000"/>
          </a:avLst>
        </a:prstGeom>
        <a:solidFill>
          <a:schemeClr val="accent1">
            <a:hueOff val="0"/>
            <a:satOff val="0"/>
            <a:lumOff val="0"/>
            <a:alphaOff val="0"/>
          </a:schemeClr>
        </a:solidFill>
        <a:ln w="38100" cap="flat" cmpd="sng" algn="ctr">
          <a:solidFill>
            <a:srgbClr val="92D05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92C8EAD7-DE22-4CBA-BA91-A1547916A88D}">
      <dsp:nvSpPr>
        <dsp:cNvPr id="0" name=""/>
        <dsp:cNvSpPr/>
      </dsp:nvSpPr>
      <dsp:spPr>
        <a:xfrm>
          <a:off x="7198203" y="1389369"/>
          <a:ext cx="781313" cy="781248"/>
        </a:xfrm>
        <a:prstGeom prst="ellipse">
          <a:avLst/>
        </a:prstGeom>
        <a:solidFill>
          <a:schemeClr val="lt1">
            <a:alpha val="90000"/>
            <a:hueOff val="0"/>
            <a:satOff val="0"/>
            <a:lumOff val="0"/>
            <a:alphaOff val="0"/>
          </a:schemeClr>
        </a:solidFill>
        <a:ln w="25400" cap="flat" cmpd="sng" algn="ctr">
          <a:solidFill>
            <a:srgbClr val="92D050"/>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nl-BE" sz="900" kern="1200" dirty="0"/>
            <a:t>School state-of-the-union</a:t>
          </a:r>
        </a:p>
      </dsp:txBody>
      <dsp:txXfrm>
        <a:off x="7309694" y="1500996"/>
        <a:ext cx="558331" cy="557992"/>
      </dsp:txXfrm>
    </dsp:sp>
    <dsp:sp modelId="{D6C678EE-00B6-4758-A477-4CBDFE161C82}">
      <dsp:nvSpPr>
        <dsp:cNvPr id="0" name=""/>
        <dsp:cNvSpPr/>
      </dsp:nvSpPr>
      <dsp:spPr>
        <a:xfrm rot="2700000">
          <a:off x="6305758" y="1361530"/>
          <a:ext cx="836778" cy="836778"/>
        </a:xfrm>
        <a:prstGeom prst="teardrop">
          <a:avLst>
            <a:gd name="adj" fmla="val 10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312CFA66-5FDB-495D-98A5-4AB1DE779394}">
      <dsp:nvSpPr>
        <dsp:cNvPr id="0" name=""/>
        <dsp:cNvSpPr/>
      </dsp:nvSpPr>
      <dsp:spPr>
        <a:xfrm>
          <a:off x="6333490" y="1389369"/>
          <a:ext cx="781313" cy="781248"/>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nl-BE" sz="900" kern="1200"/>
            <a:t>Teambord-sessie</a:t>
          </a:r>
          <a:endParaRPr lang="nl-BE" sz="900" kern="1200" dirty="0"/>
        </a:p>
      </dsp:txBody>
      <dsp:txXfrm>
        <a:off x="6444981" y="1500996"/>
        <a:ext cx="558331" cy="557992"/>
      </dsp:txXfrm>
    </dsp:sp>
    <dsp:sp modelId="{9DE6AC3B-A3E0-43CC-845A-E9FAAFCBDFEA}">
      <dsp:nvSpPr>
        <dsp:cNvPr id="0" name=""/>
        <dsp:cNvSpPr/>
      </dsp:nvSpPr>
      <dsp:spPr>
        <a:xfrm rot="2700000">
          <a:off x="5440168" y="1361530"/>
          <a:ext cx="836778" cy="836778"/>
        </a:xfrm>
        <a:prstGeom prst="teardrop">
          <a:avLst>
            <a:gd name="adj" fmla="val 100000"/>
          </a:avLst>
        </a:prstGeom>
        <a:solidFill>
          <a:schemeClr val="accent1">
            <a:hueOff val="0"/>
            <a:satOff val="0"/>
            <a:lumOff val="0"/>
            <a:alphaOff val="0"/>
          </a:schemeClr>
        </a:solidFill>
        <a:ln w="38100" cap="flat" cmpd="sng" algn="ctr">
          <a:solidFill>
            <a:schemeClr val="accent6"/>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0BD3FB0D-1EE5-4697-9A27-0D95B5E54EE9}">
      <dsp:nvSpPr>
        <dsp:cNvPr id="0" name=""/>
        <dsp:cNvSpPr/>
      </dsp:nvSpPr>
      <dsp:spPr>
        <a:xfrm>
          <a:off x="5468778" y="1389369"/>
          <a:ext cx="781313" cy="781248"/>
        </a:xfrm>
        <a:prstGeom prst="ellipse">
          <a:avLst/>
        </a:prstGeom>
        <a:solidFill>
          <a:schemeClr val="lt1">
            <a:alpha val="90000"/>
            <a:hueOff val="0"/>
            <a:satOff val="0"/>
            <a:lumOff val="0"/>
            <a:alphaOff val="0"/>
          </a:schemeClr>
        </a:solidFill>
        <a:ln w="25400" cap="flat" cmpd="sng" algn="ctr">
          <a:solidFill>
            <a:schemeClr val="accent6"/>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nl-BE" sz="900" kern="1200" dirty="0"/>
            <a:t>Ambitie en intervisie</a:t>
          </a:r>
        </a:p>
      </dsp:txBody>
      <dsp:txXfrm>
        <a:off x="5580269" y="1500996"/>
        <a:ext cx="558331" cy="557992"/>
      </dsp:txXfrm>
    </dsp:sp>
    <dsp:sp modelId="{C84A39E0-DE8E-4F62-99FE-3BED49BDE759}">
      <dsp:nvSpPr>
        <dsp:cNvPr id="0" name=""/>
        <dsp:cNvSpPr/>
      </dsp:nvSpPr>
      <dsp:spPr>
        <a:xfrm rot="2700000">
          <a:off x="4575456" y="1361530"/>
          <a:ext cx="836778" cy="836778"/>
        </a:xfrm>
        <a:prstGeom prst="teardrop">
          <a:avLst>
            <a:gd name="adj" fmla="val 10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1FB17F8E-DCE7-4A9F-9A0C-D8BFBED9E3CA}">
      <dsp:nvSpPr>
        <dsp:cNvPr id="0" name=""/>
        <dsp:cNvSpPr/>
      </dsp:nvSpPr>
      <dsp:spPr>
        <a:xfrm>
          <a:off x="4603188" y="1389369"/>
          <a:ext cx="781313" cy="781248"/>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nl-BE" sz="900" kern="1200"/>
            <a:t>Teambord-sessie</a:t>
          </a:r>
          <a:endParaRPr lang="nl-BE" sz="900" kern="1200" dirty="0"/>
        </a:p>
      </dsp:txBody>
      <dsp:txXfrm>
        <a:off x="4714679" y="1500996"/>
        <a:ext cx="558331" cy="557992"/>
      </dsp:txXfrm>
    </dsp:sp>
    <dsp:sp modelId="{2ED2E336-7FD5-4D2E-8BEF-BE11F619C4C8}">
      <dsp:nvSpPr>
        <dsp:cNvPr id="0" name=""/>
        <dsp:cNvSpPr/>
      </dsp:nvSpPr>
      <dsp:spPr>
        <a:xfrm rot="2700000">
          <a:off x="3710744" y="1361530"/>
          <a:ext cx="836778" cy="836778"/>
        </a:xfrm>
        <a:prstGeom prst="teardrop">
          <a:avLst>
            <a:gd name="adj" fmla="val 10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EC4DE1A6-F3FB-455C-BF33-E123516ECEA4}">
      <dsp:nvSpPr>
        <dsp:cNvPr id="0" name=""/>
        <dsp:cNvSpPr/>
      </dsp:nvSpPr>
      <dsp:spPr>
        <a:xfrm>
          <a:off x="3738476" y="1389369"/>
          <a:ext cx="781313" cy="781248"/>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nl-BE" sz="900" kern="1200"/>
            <a:t>Teambord-sessie</a:t>
          </a:r>
          <a:endParaRPr lang="nl-BE" sz="900" kern="1200" dirty="0"/>
        </a:p>
      </dsp:txBody>
      <dsp:txXfrm>
        <a:off x="3849967" y="1500996"/>
        <a:ext cx="558331" cy="557992"/>
      </dsp:txXfrm>
    </dsp:sp>
    <dsp:sp modelId="{19279A40-FB62-4247-8367-57A862E02745}">
      <dsp:nvSpPr>
        <dsp:cNvPr id="0" name=""/>
        <dsp:cNvSpPr/>
      </dsp:nvSpPr>
      <dsp:spPr>
        <a:xfrm rot="2700000">
          <a:off x="2846031" y="1361530"/>
          <a:ext cx="836778" cy="836778"/>
        </a:xfrm>
        <a:prstGeom prst="teardrop">
          <a:avLst>
            <a:gd name="adj" fmla="val 10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3C24B4B4-B998-4DAF-B3AC-7A1CEC57F97C}">
      <dsp:nvSpPr>
        <dsp:cNvPr id="0" name=""/>
        <dsp:cNvSpPr/>
      </dsp:nvSpPr>
      <dsp:spPr>
        <a:xfrm>
          <a:off x="2873764" y="1389369"/>
          <a:ext cx="781313" cy="781248"/>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nl-BE" sz="900" kern="1200"/>
            <a:t>Teambord-sessie</a:t>
          </a:r>
          <a:endParaRPr lang="nl-BE" sz="900" kern="1200" dirty="0"/>
        </a:p>
      </dsp:txBody>
      <dsp:txXfrm>
        <a:off x="2985254" y="1500996"/>
        <a:ext cx="558331" cy="557992"/>
      </dsp:txXfrm>
    </dsp:sp>
    <dsp:sp modelId="{CF13FEFD-B1B9-49B6-8A92-99D9E6483448}">
      <dsp:nvSpPr>
        <dsp:cNvPr id="0" name=""/>
        <dsp:cNvSpPr/>
      </dsp:nvSpPr>
      <dsp:spPr>
        <a:xfrm rot="2700000">
          <a:off x="1980441" y="1361530"/>
          <a:ext cx="836778" cy="836778"/>
        </a:xfrm>
        <a:prstGeom prst="teardrop">
          <a:avLst>
            <a:gd name="adj" fmla="val 100000"/>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C70BE05D-3CE9-4836-82FB-AADD8E4C453E}">
      <dsp:nvSpPr>
        <dsp:cNvPr id="0" name=""/>
        <dsp:cNvSpPr/>
      </dsp:nvSpPr>
      <dsp:spPr>
        <a:xfrm>
          <a:off x="2009051" y="1389369"/>
          <a:ext cx="781313" cy="781248"/>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nl-BE" sz="900" kern="1200"/>
            <a:t>Teambord-sessie</a:t>
          </a:r>
          <a:endParaRPr lang="nl-BE" sz="900" kern="1200" dirty="0"/>
        </a:p>
      </dsp:txBody>
      <dsp:txXfrm>
        <a:off x="2120542" y="1500996"/>
        <a:ext cx="558331" cy="557992"/>
      </dsp:txXfrm>
    </dsp:sp>
    <dsp:sp modelId="{75ADCECB-04E2-4EF0-BF88-09C0047A01BC}">
      <dsp:nvSpPr>
        <dsp:cNvPr id="0" name=""/>
        <dsp:cNvSpPr/>
      </dsp:nvSpPr>
      <dsp:spPr>
        <a:xfrm rot="2700000">
          <a:off x="1115729" y="1361530"/>
          <a:ext cx="836778" cy="836778"/>
        </a:xfrm>
        <a:prstGeom prst="teardrop">
          <a:avLst>
            <a:gd name="adj" fmla="val 100000"/>
          </a:avLst>
        </a:prstGeom>
        <a:solidFill>
          <a:schemeClr val="accent1">
            <a:hueOff val="0"/>
            <a:satOff val="0"/>
            <a:lumOff val="0"/>
            <a:alphaOff val="0"/>
          </a:schemeClr>
        </a:solidFill>
        <a:ln w="38100" cap="flat" cmpd="sng" algn="ctr">
          <a:solidFill>
            <a:schemeClr val="accent6"/>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FBEE832A-B7D5-485F-81C7-FF914F61BB3F}">
      <dsp:nvSpPr>
        <dsp:cNvPr id="0" name=""/>
        <dsp:cNvSpPr/>
      </dsp:nvSpPr>
      <dsp:spPr>
        <a:xfrm>
          <a:off x="1143461" y="1389369"/>
          <a:ext cx="781313" cy="781248"/>
        </a:xfrm>
        <a:prstGeom prst="ellipse">
          <a:avLst/>
        </a:prstGeom>
        <a:solidFill>
          <a:schemeClr val="lt1">
            <a:alpha val="90000"/>
            <a:hueOff val="0"/>
            <a:satOff val="0"/>
            <a:lumOff val="0"/>
            <a:alphaOff val="0"/>
          </a:schemeClr>
        </a:solidFill>
        <a:ln w="25400" cap="flat" cmpd="sng" algn="ctr">
          <a:solidFill>
            <a:schemeClr val="accent6"/>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nl-BE" sz="900" kern="1200" dirty="0"/>
            <a:t>Team ambitie &amp; intervisie</a:t>
          </a:r>
        </a:p>
      </dsp:txBody>
      <dsp:txXfrm>
        <a:off x="1255830" y="1500996"/>
        <a:ext cx="558331" cy="557992"/>
      </dsp:txXfrm>
    </dsp:sp>
    <dsp:sp modelId="{86ECE2EE-8318-4961-A449-EA5B77A55FD2}">
      <dsp:nvSpPr>
        <dsp:cNvPr id="0" name=""/>
        <dsp:cNvSpPr/>
      </dsp:nvSpPr>
      <dsp:spPr>
        <a:xfrm rot="2700000">
          <a:off x="251017" y="1361530"/>
          <a:ext cx="836778" cy="836778"/>
        </a:xfrm>
        <a:prstGeom prst="teardrop">
          <a:avLst>
            <a:gd name="adj" fmla="val 100000"/>
          </a:avLst>
        </a:prstGeom>
        <a:solidFill>
          <a:schemeClr val="accent1">
            <a:hueOff val="0"/>
            <a:satOff val="0"/>
            <a:lumOff val="0"/>
            <a:alphaOff val="0"/>
          </a:schemeClr>
        </a:solidFill>
        <a:ln w="38100" cap="flat" cmpd="sng" algn="ctr">
          <a:solidFill>
            <a:srgbClr val="92D05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80DD20F-B967-4AD9-B58C-844F445DF0E0}">
      <dsp:nvSpPr>
        <dsp:cNvPr id="0" name=""/>
        <dsp:cNvSpPr/>
      </dsp:nvSpPr>
      <dsp:spPr>
        <a:xfrm>
          <a:off x="278749" y="1389369"/>
          <a:ext cx="781313" cy="781248"/>
        </a:xfrm>
        <a:prstGeom prst="ellips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nl-BE" sz="900" kern="1200" dirty="0"/>
            <a:t>School-doelen sessie</a:t>
          </a:r>
        </a:p>
      </dsp:txBody>
      <dsp:txXfrm>
        <a:off x="390240" y="1500996"/>
        <a:ext cx="558331" cy="557992"/>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6AB9BDD4-85FA-5244-A9E0-FDB84974B7DF}" type="datetimeFigureOut">
              <a:t>22/03/2017</a:t>
            </a:fld>
            <a:endParaRPr lang="nl-NL"/>
          </a:p>
        </p:txBody>
      </p:sp>
      <p:sp>
        <p:nvSpPr>
          <p:cNvPr id="4" name="Tijdelijke aanduiding voor voettekst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9E7A35CB-7719-BC41-A3E0-C846161C5E84}" type="slidenum">
              <a:t>‹#›</a:t>
            </a:fld>
            <a:endParaRPr lang="nl-NL"/>
          </a:p>
        </p:txBody>
      </p:sp>
    </p:spTree>
    <p:extLst>
      <p:ext uri="{BB962C8B-B14F-4D97-AF65-F5344CB8AC3E}">
        <p14:creationId xmlns:p14="http://schemas.microsoft.com/office/powerpoint/2010/main" val="26180740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F3A8B653-BF25-114F-8A3C-2D1A23550CAA}" type="datetimeFigureOut">
              <a:t>22/03/2017</a:t>
            </a:fld>
            <a:endParaRPr lang="nl-NL"/>
          </a:p>
        </p:txBody>
      </p:sp>
      <p:sp>
        <p:nvSpPr>
          <p:cNvPr id="4" name="Tijdelijke aanduiding voor dia-afbeelding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lang="nl-BE"/>
              <a:t>Klik om de tekststijl van het model te bewerken</a:t>
            </a:r>
          </a:p>
          <a:p>
            <a:pPr lvl="1"/>
            <a:r>
              <a:rPr lang="nl-BE"/>
              <a:t>Tweede niveau</a:t>
            </a:r>
          </a:p>
          <a:p>
            <a:pPr lvl="2"/>
            <a:r>
              <a:rPr lang="nl-BE"/>
              <a:t>Derde niveau</a:t>
            </a:r>
          </a:p>
          <a:p>
            <a:pPr lvl="3"/>
            <a:r>
              <a:rPr lang="nl-BE"/>
              <a:t>Vierde niveau</a:t>
            </a:r>
          </a:p>
          <a:p>
            <a:pPr lvl="4"/>
            <a:r>
              <a:rPr lang="nl-BE"/>
              <a:t>Vijfde niveau</a:t>
            </a:r>
            <a:endParaRPr lang="nl-NL"/>
          </a:p>
        </p:txBody>
      </p:sp>
      <p:sp>
        <p:nvSpPr>
          <p:cNvPr id="6" name="Tijdelijke aanduiding voor voettekst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72C9CD15-DFF4-A94F-8509-70594D0B77D2}" type="slidenum">
              <a:t>‹#›</a:t>
            </a:fld>
            <a:endParaRPr lang="nl-NL"/>
          </a:p>
        </p:txBody>
      </p:sp>
    </p:spTree>
    <p:extLst>
      <p:ext uri="{BB962C8B-B14F-4D97-AF65-F5344CB8AC3E}">
        <p14:creationId xmlns:p14="http://schemas.microsoft.com/office/powerpoint/2010/main" val="408628042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BE" dirty="0"/>
              <a:t>-Deel</a:t>
            </a:r>
            <a:r>
              <a:rPr lang="nl-BE" baseline="0" dirty="0"/>
              <a:t> het team op in groepjes van 4/5 (andere samenstelling voor de afwisseling)</a:t>
            </a:r>
          </a:p>
          <a:p>
            <a:r>
              <a:rPr lang="nl-BE" dirty="0"/>
              <a:t>-Wijs</a:t>
            </a:r>
            <a:r>
              <a:rPr lang="nl-BE" baseline="0" dirty="0"/>
              <a:t> de stakeholders toe aan de verschillende groepjes</a:t>
            </a:r>
          </a:p>
          <a:p>
            <a:pPr marL="171450" indent="-171450">
              <a:buFontTx/>
              <a:buChar char="-"/>
            </a:pPr>
            <a:r>
              <a:rPr lang="nl-BE" baseline="0" dirty="0"/>
              <a:t>Elk groepje bereidt voor (20-25’)</a:t>
            </a:r>
          </a:p>
          <a:p>
            <a:pPr marL="171450" indent="-171450">
              <a:buFontTx/>
              <a:buChar char="-"/>
            </a:pPr>
            <a:r>
              <a:rPr lang="nl-BE" baseline="0" dirty="0"/>
              <a:t>Elk groepje presenteert + discussie (totaal 20-25’)</a:t>
            </a:r>
            <a:endParaRPr lang="nl-BE" dirty="0"/>
          </a:p>
        </p:txBody>
      </p:sp>
      <p:sp>
        <p:nvSpPr>
          <p:cNvPr id="4" name="Slide Number Placeholder 3"/>
          <p:cNvSpPr>
            <a:spLocks noGrp="1"/>
          </p:cNvSpPr>
          <p:nvPr>
            <p:ph type="sldNum" sz="quarter" idx="10"/>
          </p:nvPr>
        </p:nvSpPr>
        <p:spPr/>
        <p:txBody>
          <a:bodyPr/>
          <a:lstStyle/>
          <a:p>
            <a:fld id="{72C9CD15-DFF4-A94F-8509-70594D0B77D2}" type="slidenum">
              <a:rPr lang="nl-BE" smtClean="0">
                <a:solidFill>
                  <a:prstClr val="black"/>
                </a:solidFill>
              </a:rPr>
              <a:pPr/>
              <a:t>22</a:t>
            </a:fld>
            <a:endParaRPr lang="nl-BE">
              <a:solidFill>
                <a:prstClr val="black"/>
              </a:solidFill>
            </a:endParaRPr>
          </a:p>
        </p:txBody>
      </p:sp>
    </p:spTree>
    <p:extLst>
      <p:ext uri="{BB962C8B-B14F-4D97-AF65-F5344CB8AC3E}">
        <p14:creationId xmlns:p14="http://schemas.microsoft.com/office/powerpoint/2010/main" val="10350039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grpSp>
        <p:nvGrpSpPr>
          <p:cNvPr id="7" name="Groeperen 6"/>
          <p:cNvGrpSpPr/>
          <p:nvPr userDrawn="1"/>
        </p:nvGrpSpPr>
        <p:grpSpPr>
          <a:xfrm>
            <a:off x="640844" y="4793484"/>
            <a:ext cx="2472304" cy="754380"/>
            <a:chOff x="685800" y="5715000"/>
            <a:chExt cx="2747004" cy="838200"/>
          </a:xfrm>
        </p:grpSpPr>
        <p:pic>
          <p:nvPicPr>
            <p:cNvPr id="8" name="Afbeelding 7" descr="FS-symbooltjes.jpg"/>
            <p:cNvPicPr>
              <a:picLocks noChangeAspect="1"/>
            </p:cNvPicPr>
            <p:nvPr userDrawn="1"/>
          </p:nvPicPr>
          <p:blipFill>
            <a:blip r:embed="rId2" cstate="email">
              <a:grayscl/>
              <a:lum/>
              <a:alphaModFix amt="40000"/>
              <a:extLst>
                <a:ext uri="{28A0092B-C50C-407E-A947-70E740481C1C}">
                  <a14:useLocalDpi xmlns:a14="http://schemas.microsoft.com/office/drawing/2010/main"/>
                </a:ext>
              </a:extLst>
            </a:blip>
            <a:srcRect/>
            <a:stretch>
              <a:fillRect/>
            </a:stretch>
          </p:blipFill>
          <p:spPr>
            <a:xfrm>
              <a:off x="685800" y="5715000"/>
              <a:ext cx="866785" cy="831215"/>
            </a:xfrm>
            <a:prstGeom prst="rect">
              <a:avLst/>
            </a:prstGeom>
          </p:spPr>
        </p:pic>
        <p:pic>
          <p:nvPicPr>
            <p:cNvPr id="9" name="Afbeelding 8" descr="FS-symbooltjes.jpg"/>
            <p:cNvPicPr>
              <a:picLocks noChangeAspect="1"/>
            </p:cNvPicPr>
            <p:nvPr userDrawn="1"/>
          </p:nvPicPr>
          <p:blipFill>
            <a:blip r:embed="rId3" cstate="email">
              <a:grayscl/>
              <a:lum/>
              <a:alphaModFix amt="40000"/>
              <a:extLst>
                <a:ext uri="{28A0092B-C50C-407E-A947-70E740481C1C}">
                  <a14:useLocalDpi xmlns:a14="http://schemas.microsoft.com/office/drawing/2010/main"/>
                </a:ext>
              </a:extLst>
            </a:blip>
            <a:srcRect/>
            <a:stretch>
              <a:fillRect/>
            </a:stretch>
          </p:blipFill>
          <p:spPr>
            <a:xfrm>
              <a:off x="1666890" y="5721985"/>
              <a:ext cx="800095" cy="831215"/>
            </a:xfrm>
            <a:prstGeom prst="rect">
              <a:avLst/>
            </a:prstGeom>
          </p:spPr>
        </p:pic>
        <p:pic>
          <p:nvPicPr>
            <p:cNvPr id="10" name="Afbeelding 9" descr="FS-symbooltjes.jpg"/>
            <p:cNvPicPr>
              <a:picLocks noChangeAspect="1"/>
            </p:cNvPicPr>
            <p:nvPr userDrawn="1"/>
          </p:nvPicPr>
          <p:blipFill>
            <a:blip r:embed="rId4" cstate="email">
              <a:grayscl/>
              <a:lum/>
              <a:alphaModFix amt="40000"/>
              <a:extLst>
                <a:ext uri="{28A0092B-C50C-407E-A947-70E740481C1C}">
                  <a14:useLocalDpi xmlns:a14="http://schemas.microsoft.com/office/drawing/2010/main"/>
                </a:ext>
              </a:extLst>
            </a:blip>
            <a:srcRect/>
            <a:stretch>
              <a:fillRect/>
            </a:stretch>
          </p:blipFill>
          <p:spPr>
            <a:xfrm>
              <a:off x="2619385" y="5715000"/>
              <a:ext cx="813419" cy="831215"/>
            </a:xfrm>
            <a:prstGeom prst="rect">
              <a:avLst/>
            </a:prstGeom>
          </p:spPr>
        </p:pic>
      </p:grpSp>
      <p:sp>
        <p:nvSpPr>
          <p:cNvPr id="2" name="Titel 1"/>
          <p:cNvSpPr>
            <a:spLocks noGrp="1"/>
          </p:cNvSpPr>
          <p:nvPr>
            <p:ph type="ctrTitle"/>
          </p:nvPr>
        </p:nvSpPr>
        <p:spPr>
          <a:xfrm>
            <a:off x="685800" y="1213707"/>
            <a:ext cx="7772400" cy="2386744"/>
          </a:xfrm>
        </p:spPr>
        <p:txBody>
          <a:bodyPr anchor="b" anchorCtr="0">
            <a:normAutofit/>
          </a:bodyPr>
          <a:lstStyle>
            <a:lvl1pPr>
              <a:defRPr sz="6000"/>
            </a:lvl1pPr>
          </a:lstStyle>
          <a:p>
            <a:r>
              <a:rPr lang="nl-BE"/>
              <a:t>Titelstijl van model bewerken</a:t>
            </a:r>
            <a:endParaRPr lang="nl-NL"/>
          </a:p>
        </p:txBody>
      </p:sp>
      <p:sp>
        <p:nvSpPr>
          <p:cNvPr id="3" name="Subtitel 2"/>
          <p:cNvSpPr>
            <a:spLocks noGrp="1"/>
          </p:cNvSpPr>
          <p:nvPr>
            <p:ph type="subTitle" idx="1" hasCustomPrompt="1"/>
          </p:nvPr>
        </p:nvSpPr>
        <p:spPr>
          <a:xfrm>
            <a:off x="685800" y="3717630"/>
            <a:ext cx="7772400" cy="1036051"/>
          </a:xfrm>
        </p:spPr>
        <p:txBody>
          <a:bodyPr>
            <a:normAutofit/>
          </a:bodyPr>
          <a:lstStyle>
            <a:lvl1pPr marL="0" indent="0" algn="l">
              <a:buNone/>
              <a:defRPr sz="2800" b="1" i="1">
                <a:solidFill>
                  <a:srgbClr val="52B62C"/>
                </a:solidFill>
                <a:latin typeface="Helvetica Neue"/>
                <a:cs typeface="Helvetica Neue"/>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a:t>Ondertitel</a:t>
            </a:r>
            <a:endParaRPr lang="nl-NL"/>
          </a:p>
        </p:txBody>
      </p:sp>
      <p:pic>
        <p:nvPicPr>
          <p:cNvPr id="13" name="FS.jpg"/>
          <p:cNvPicPr/>
          <p:nvPr userDrawn="1"/>
        </p:nvPicPr>
        <p:blipFill>
          <a:blip r:embed="rId5" cstate="email">
            <a:extLst>
              <a:ext uri="{28A0092B-C50C-407E-A947-70E740481C1C}">
                <a14:useLocalDpi xmlns:a14="http://schemas.microsoft.com/office/drawing/2010/main"/>
              </a:ext>
            </a:extLst>
          </a:blip>
          <a:srcRect/>
          <a:stretch>
            <a:fillRect/>
          </a:stretch>
        </p:blipFill>
        <p:spPr>
          <a:xfrm>
            <a:off x="6500443" y="5257800"/>
            <a:ext cx="2110157" cy="1348147"/>
          </a:xfrm>
          <a:prstGeom prst="rect">
            <a:avLst/>
          </a:prstGeom>
          <a:ln w="12700">
            <a:miter lim="400000"/>
          </a:ln>
        </p:spPr>
      </p:pic>
      <p:sp>
        <p:nvSpPr>
          <p:cNvPr id="17" name="Tijdelijke aanduiding voor inhoud 16"/>
          <p:cNvSpPr>
            <a:spLocks noGrp="1"/>
          </p:cNvSpPr>
          <p:nvPr>
            <p:ph sz="quarter" idx="10" hasCustomPrompt="1"/>
          </p:nvPr>
        </p:nvSpPr>
        <p:spPr>
          <a:xfrm>
            <a:off x="685800" y="5548313"/>
            <a:ext cx="5814643" cy="1057275"/>
          </a:xfrm>
        </p:spPr>
        <p:txBody>
          <a:bodyPr>
            <a:normAutofit/>
          </a:bodyPr>
          <a:lstStyle>
            <a:lvl1pPr>
              <a:buFont typeface="Arial"/>
              <a:buNone/>
              <a:defRPr sz="2000" b="0" i="0" baseline="0">
                <a:solidFill>
                  <a:srgbClr val="595959"/>
                </a:solidFill>
                <a:latin typeface="Helvetica Neue Light"/>
                <a:cs typeface="Helvetica Neue Light"/>
              </a:defRPr>
            </a:lvl1pPr>
          </a:lstStyle>
          <a:p>
            <a:pPr lvl="0"/>
            <a:r>
              <a:rPr lang="nl-BE"/>
              <a:t>Naam - Datum - Locatie</a:t>
            </a:r>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7522201" cy="1143000"/>
          </a:xfrm>
        </p:spPr>
        <p:txBody>
          <a:bodyPr/>
          <a:lstStyle/>
          <a:p>
            <a:r>
              <a:rPr lang="nl-BE"/>
              <a:t>Titelstijl van model bewerken</a:t>
            </a:r>
            <a:endParaRPr lang="nl-NL"/>
          </a:p>
        </p:txBody>
      </p:sp>
      <p:sp>
        <p:nvSpPr>
          <p:cNvPr id="3" name="Tijdelijke aanduiding voor inhoud 2"/>
          <p:cNvSpPr>
            <a:spLocks noGrp="1"/>
          </p:cNvSpPr>
          <p:nvPr>
            <p:ph idx="1" hasCustomPrompt="1"/>
          </p:nvPr>
        </p:nvSpPr>
        <p:spPr>
          <a:xfrm>
            <a:off x="457200" y="1600200"/>
            <a:ext cx="8229600" cy="4525963"/>
          </a:xfrm>
        </p:spPr>
        <p:txBody>
          <a:bodyPr/>
          <a:lstStyle>
            <a:lvl1pPr>
              <a:defRPr baseline="0"/>
            </a:lvl1pPr>
          </a:lstStyle>
          <a:p>
            <a:pPr lvl="0"/>
            <a:r>
              <a:rPr lang="nl-BE"/>
              <a:t>Eerste niveau</a:t>
            </a:r>
          </a:p>
          <a:p>
            <a:pPr lvl="1"/>
            <a:r>
              <a:rPr lang="nl-BE"/>
              <a:t>Tweede niveau</a:t>
            </a:r>
          </a:p>
          <a:p>
            <a:pPr lvl="2"/>
            <a:r>
              <a:rPr lang="nl-BE"/>
              <a:t>Derde niveau</a:t>
            </a:r>
          </a:p>
          <a:p>
            <a:pPr lvl="3"/>
            <a:r>
              <a:rPr lang="nl-BE"/>
              <a:t>Vierde niveau</a:t>
            </a:r>
          </a:p>
        </p:txBody>
      </p:sp>
      <p:pic>
        <p:nvPicPr>
          <p:cNvPr id="7" name="Afbeelding 6" descr="FS ster.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122920" y="304800"/>
            <a:ext cx="792480" cy="706120"/>
          </a:xfrm>
          <a:prstGeom prst="rect">
            <a:avLst/>
          </a:prstGeom>
        </p:spPr>
      </p:pic>
      <p:sp>
        <p:nvSpPr>
          <p:cNvPr id="8" name="Tijdelijke aanduiding voor dianummer 6"/>
          <p:cNvSpPr>
            <a:spLocks noGrp="1"/>
          </p:cNvSpPr>
          <p:nvPr>
            <p:ph type="sldNum" sz="quarter" idx="4"/>
          </p:nvPr>
        </p:nvSpPr>
        <p:spPr>
          <a:xfrm>
            <a:off x="6553200" y="6356350"/>
            <a:ext cx="2133600" cy="365125"/>
          </a:xfrm>
          <a:custGeom>
            <a:avLst/>
            <a:gdLst>
              <a:gd name="connsiteX0" fmla="*/ 0 w 2133600"/>
              <a:gd name="connsiteY0" fmla="*/ 0 h 365125"/>
              <a:gd name="connsiteX1" fmla="*/ 2133600 w 2133600"/>
              <a:gd name="connsiteY1" fmla="*/ 0 h 365125"/>
              <a:gd name="connsiteX2" fmla="*/ 2133600 w 2133600"/>
              <a:gd name="connsiteY2" fmla="*/ 365125 h 365125"/>
              <a:gd name="connsiteX3" fmla="*/ 0 w 2133600"/>
              <a:gd name="connsiteY3" fmla="*/ 365125 h 365125"/>
              <a:gd name="connsiteX4" fmla="*/ 0 w 2133600"/>
              <a:gd name="connsiteY4" fmla="*/ 0 h 365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600" h="365125">
                <a:moveTo>
                  <a:pt x="0" y="0"/>
                </a:moveTo>
                <a:lnTo>
                  <a:pt x="2133600" y="0"/>
                </a:lnTo>
                <a:lnTo>
                  <a:pt x="2133600" y="365125"/>
                </a:lnTo>
                <a:lnTo>
                  <a:pt x="0" y="365125"/>
                </a:lnTo>
                <a:lnTo>
                  <a:pt x="0" y="0"/>
                </a:lnTo>
                <a:close/>
              </a:path>
            </a:pathLst>
          </a:custGeom>
        </p:spPr>
        <p:txBody>
          <a:bodyPr vert="horz" lIns="91440" tIns="45720" rIns="91440" bIns="45720" rtlCol="0" anchor="ctr"/>
          <a:lstStyle>
            <a:lvl1pPr algn="r">
              <a:defRPr sz="1400">
                <a:solidFill>
                  <a:srgbClr val="52B62C"/>
                </a:solidFill>
                <a:latin typeface="Helvetica Neue"/>
                <a:cs typeface="Helvetica Neue"/>
              </a:defRPr>
            </a:lvl1pPr>
          </a:lstStyle>
          <a:p>
            <a:fld id="{9331019C-3939-5F43-B75D-CFD4E736BA37}" type="slidenum">
              <a:rPr lang="nl-NL"/>
              <a:pPr/>
              <a:t>‹#›</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ee objecten">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a:t>Klik om de tekststijl van het model te bewerken</a:t>
            </a:r>
          </a:p>
          <a:p>
            <a:pPr lvl="1"/>
            <a:r>
              <a:rPr lang="nl-BE"/>
              <a:t>Tweede niveau</a:t>
            </a:r>
          </a:p>
          <a:p>
            <a:pPr lvl="2"/>
            <a:r>
              <a:rPr lang="nl-BE"/>
              <a:t>Derde niveau</a:t>
            </a:r>
          </a:p>
          <a:p>
            <a:pPr lvl="3"/>
            <a:r>
              <a:rPr lang="nl-BE"/>
              <a:t>Vierde niveau</a:t>
            </a:r>
          </a:p>
          <a:p>
            <a:pPr lvl="4"/>
            <a:r>
              <a:rPr lang="nl-BE"/>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a:t>Klik om de tekststijl van het model te bewerken</a:t>
            </a:r>
          </a:p>
          <a:p>
            <a:pPr lvl="1"/>
            <a:r>
              <a:rPr lang="nl-BE"/>
              <a:t>Tweede niveau</a:t>
            </a:r>
          </a:p>
          <a:p>
            <a:pPr lvl="2"/>
            <a:r>
              <a:rPr lang="nl-BE"/>
              <a:t>Derde niveau</a:t>
            </a:r>
          </a:p>
          <a:p>
            <a:pPr lvl="3"/>
            <a:r>
              <a:rPr lang="nl-BE"/>
              <a:t>Vierde niveau</a:t>
            </a:r>
          </a:p>
          <a:p>
            <a:pPr lvl="4"/>
            <a:r>
              <a:rPr lang="nl-BE"/>
              <a:t>Vijfde niveau</a:t>
            </a:r>
            <a:endParaRPr lang="nl-NL"/>
          </a:p>
        </p:txBody>
      </p:sp>
      <p:sp>
        <p:nvSpPr>
          <p:cNvPr id="8" name="Titel 1"/>
          <p:cNvSpPr>
            <a:spLocks noGrp="1"/>
          </p:cNvSpPr>
          <p:nvPr>
            <p:ph type="title"/>
          </p:nvPr>
        </p:nvSpPr>
        <p:spPr>
          <a:xfrm>
            <a:off x="457200" y="274638"/>
            <a:ext cx="7522201" cy="1143000"/>
          </a:xfrm>
        </p:spPr>
        <p:txBody>
          <a:bodyPr/>
          <a:lstStyle/>
          <a:p>
            <a:r>
              <a:rPr lang="nl-BE"/>
              <a:t>Titelstijl van model bewerken</a:t>
            </a:r>
            <a:endParaRPr lang="nl-NL"/>
          </a:p>
        </p:txBody>
      </p:sp>
      <p:pic>
        <p:nvPicPr>
          <p:cNvPr id="9" name="Afbeelding 8" descr="FS ster.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122920" y="304800"/>
            <a:ext cx="792480" cy="706120"/>
          </a:xfrm>
          <a:prstGeom prst="rect">
            <a:avLst/>
          </a:prstGeom>
        </p:spPr>
      </p:pic>
      <p:sp>
        <p:nvSpPr>
          <p:cNvPr id="10" name="Tijdelijke aanduiding voor dianummer 6"/>
          <p:cNvSpPr>
            <a:spLocks noGrp="1"/>
          </p:cNvSpPr>
          <p:nvPr>
            <p:ph type="sldNum" sz="quarter" idx="4"/>
          </p:nvPr>
        </p:nvSpPr>
        <p:spPr>
          <a:xfrm>
            <a:off x="6553200" y="6356350"/>
            <a:ext cx="2133600" cy="365125"/>
          </a:xfrm>
          <a:custGeom>
            <a:avLst/>
            <a:gdLst>
              <a:gd name="connsiteX0" fmla="*/ 0 w 2133600"/>
              <a:gd name="connsiteY0" fmla="*/ 0 h 365125"/>
              <a:gd name="connsiteX1" fmla="*/ 2133600 w 2133600"/>
              <a:gd name="connsiteY1" fmla="*/ 0 h 365125"/>
              <a:gd name="connsiteX2" fmla="*/ 2133600 w 2133600"/>
              <a:gd name="connsiteY2" fmla="*/ 365125 h 365125"/>
              <a:gd name="connsiteX3" fmla="*/ 0 w 2133600"/>
              <a:gd name="connsiteY3" fmla="*/ 365125 h 365125"/>
              <a:gd name="connsiteX4" fmla="*/ 0 w 2133600"/>
              <a:gd name="connsiteY4" fmla="*/ 0 h 365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600" h="365125">
                <a:moveTo>
                  <a:pt x="0" y="0"/>
                </a:moveTo>
                <a:lnTo>
                  <a:pt x="2133600" y="0"/>
                </a:lnTo>
                <a:lnTo>
                  <a:pt x="2133600" y="365125"/>
                </a:lnTo>
                <a:lnTo>
                  <a:pt x="0" y="365125"/>
                </a:lnTo>
                <a:lnTo>
                  <a:pt x="0" y="0"/>
                </a:lnTo>
                <a:close/>
              </a:path>
            </a:pathLst>
          </a:custGeom>
        </p:spPr>
        <p:txBody>
          <a:bodyPr vert="horz" lIns="91440" tIns="45720" rIns="91440" bIns="45720" rtlCol="0" anchor="ctr"/>
          <a:lstStyle>
            <a:lvl1pPr algn="r">
              <a:defRPr sz="1400">
                <a:solidFill>
                  <a:srgbClr val="52B62C"/>
                </a:solidFill>
                <a:latin typeface="Helvetica Neue"/>
                <a:cs typeface="Helvetica Neue"/>
              </a:defRPr>
            </a:lvl1pPr>
          </a:lstStyle>
          <a:p>
            <a:fld id="{9331019C-3939-5F43-B75D-CFD4E736BA37}" type="slidenum">
              <a:rPr lang="nl-NL"/>
              <a:pPr/>
              <a:t>‹#›</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lleen titel">
    <p:spTree>
      <p:nvGrpSpPr>
        <p:cNvPr id="1" name=""/>
        <p:cNvGrpSpPr/>
        <p:nvPr/>
      </p:nvGrpSpPr>
      <p:grpSpPr>
        <a:xfrm>
          <a:off x="0" y="0"/>
          <a:ext cx="0" cy="0"/>
          <a:chOff x="0" y="0"/>
          <a:chExt cx="0" cy="0"/>
        </a:xfrm>
      </p:grpSpPr>
      <p:sp>
        <p:nvSpPr>
          <p:cNvPr id="6" name="Titel 1"/>
          <p:cNvSpPr>
            <a:spLocks noGrp="1"/>
          </p:cNvSpPr>
          <p:nvPr>
            <p:ph type="title"/>
          </p:nvPr>
        </p:nvSpPr>
        <p:spPr>
          <a:xfrm>
            <a:off x="457200" y="274638"/>
            <a:ext cx="7522201" cy="1143000"/>
          </a:xfrm>
        </p:spPr>
        <p:txBody>
          <a:bodyPr/>
          <a:lstStyle/>
          <a:p>
            <a:r>
              <a:rPr lang="nl-BE"/>
              <a:t>Titelstijl van model bewerken</a:t>
            </a:r>
            <a:endParaRPr lang="nl-NL"/>
          </a:p>
        </p:txBody>
      </p:sp>
      <p:pic>
        <p:nvPicPr>
          <p:cNvPr id="7" name="Afbeelding 6" descr="FS ster.jpg"/>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8122920" y="304800"/>
            <a:ext cx="792480" cy="706120"/>
          </a:xfrm>
          <a:prstGeom prst="rect">
            <a:avLst/>
          </a:prstGeom>
        </p:spPr>
      </p:pic>
      <p:sp>
        <p:nvSpPr>
          <p:cNvPr id="8" name="Tijdelijke aanduiding voor dianummer 6"/>
          <p:cNvSpPr>
            <a:spLocks noGrp="1"/>
          </p:cNvSpPr>
          <p:nvPr>
            <p:ph type="sldNum" sz="quarter" idx="4"/>
          </p:nvPr>
        </p:nvSpPr>
        <p:spPr>
          <a:xfrm>
            <a:off x="6553200" y="6356350"/>
            <a:ext cx="2133600" cy="365125"/>
          </a:xfrm>
          <a:custGeom>
            <a:avLst/>
            <a:gdLst>
              <a:gd name="connsiteX0" fmla="*/ 0 w 2133600"/>
              <a:gd name="connsiteY0" fmla="*/ 0 h 365125"/>
              <a:gd name="connsiteX1" fmla="*/ 2133600 w 2133600"/>
              <a:gd name="connsiteY1" fmla="*/ 0 h 365125"/>
              <a:gd name="connsiteX2" fmla="*/ 2133600 w 2133600"/>
              <a:gd name="connsiteY2" fmla="*/ 365125 h 365125"/>
              <a:gd name="connsiteX3" fmla="*/ 0 w 2133600"/>
              <a:gd name="connsiteY3" fmla="*/ 365125 h 365125"/>
              <a:gd name="connsiteX4" fmla="*/ 0 w 2133600"/>
              <a:gd name="connsiteY4" fmla="*/ 0 h 365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600" h="365125">
                <a:moveTo>
                  <a:pt x="0" y="0"/>
                </a:moveTo>
                <a:lnTo>
                  <a:pt x="2133600" y="0"/>
                </a:lnTo>
                <a:lnTo>
                  <a:pt x="2133600" y="365125"/>
                </a:lnTo>
                <a:lnTo>
                  <a:pt x="0" y="365125"/>
                </a:lnTo>
                <a:lnTo>
                  <a:pt x="0" y="0"/>
                </a:lnTo>
                <a:close/>
              </a:path>
            </a:pathLst>
          </a:custGeom>
        </p:spPr>
        <p:txBody>
          <a:bodyPr vert="horz" lIns="91440" tIns="45720" rIns="91440" bIns="45720" rtlCol="0" anchor="ctr"/>
          <a:lstStyle>
            <a:lvl1pPr algn="r">
              <a:defRPr sz="1400">
                <a:solidFill>
                  <a:srgbClr val="52B62C"/>
                </a:solidFill>
                <a:latin typeface="Helvetica Neue"/>
                <a:cs typeface="Helvetica Neue"/>
              </a:defRPr>
            </a:lvl1pPr>
          </a:lstStyle>
          <a:p>
            <a:fld id="{9331019C-3939-5F43-B75D-CFD4E736BA37}" type="slidenum">
              <a:rPr lang="nl-NL"/>
              <a:pPr/>
              <a:t>‹#›</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Alleen titel">
    <p:spTree>
      <p:nvGrpSpPr>
        <p:cNvPr id="1" name=""/>
        <p:cNvGrpSpPr/>
        <p:nvPr/>
      </p:nvGrpSpPr>
      <p:grpSpPr>
        <a:xfrm>
          <a:off x="0" y="0"/>
          <a:ext cx="0" cy="0"/>
          <a:chOff x="0" y="0"/>
          <a:chExt cx="0" cy="0"/>
        </a:xfrm>
      </p:grpSpPr>
      <p:sp>
        <p:nvSpPr>
          <p:cNvPr id="6" name="Titel 1"/>
          <p:cNvSpPr>
            <a:spLocks noGrp="1"/>
          </p:cNvSpPr>
          <p:nvPr>
            <p:ph type="title"/>
          </p:nvPr>
        </p:nvSpPr>
        <p:spPr>
          <a:xfrm>
            <a:off x="457200" y="274638"/>
            <a:ext cx="7522201" cy="1143000"/>
          </a:xfrm>
        </p:spPr>
        <p:txBody>
          <a:bodyPr/>
          <a:lstStyle/>
          <a:p>
            <a:r>
              <a:rPr lang="nl-BE"/>
              <a:t>Titelstijl van model bewerken</a:t>
            </a:r>
            <a:endParaRPr lang="nl-NL"/>
          </a:p>
        </p:txBody>
      </p:sp>
      <p:sp>
        <p:nvSpPr>
          <p:cNvPr id="8" name="Tijdelijke aanduiding voor dianummer 6"/>
          <p:cNvSpPr>
            <a:spLocks noGrp="1"/>
          </p:cNvSpPr>
          <p:nvPr>
            <p:ph type="sldNum" sz="quarter" idx="4"/>
          </p:nvPr>
        </p:nvSpPr>
        <p:spPr>
          <a:xfrm>
            <a:off x="6553200" y="6356350"/>
            <a:ext cx="2133600" cy="365125"/>
          </a:xfrm>
          <a:custGeom>
            <a:avLst/>
            <a:gdLst>
              <a:gd name="connsiteX0" fmla="*/ 0 w 2133600"/>
              <a:gd name="connsiteY0" fmla="*/ 0 h 365125"/>
              <a:gd name="connsiteX1" fmla="*/ 2133600 w 2133600"/>
              <a:gd name="connsiteY1" fmla="*/ 0 h 365125"/>
              <a:gd name="connsiteX2" fmla="*/ 2133600 w 2133600"/>
              <a:gd name="connsiteY2" fmla="*/ 365125 h 365125"/>
              <a:gd name="connsiteX3" fmla="*/ 0 w 2133600"/>
              <a:gd name="connsiteY3" fmla="*/ 365125 h 365125"/>
              <a:gd name="connsiteX4" fmla="*/ 0 w 2133600"/>
              <a:gd name="connsiteY4" fmla="*/ 0 h 365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600" h="365125">
                <a:moveTo>
                  <a:pt x="0" y="0"/>
                </a:moveTo>
                <a:lnTo>
                  <a:pt x="2133600" y="0"/>
                </a:lnTo>
                <a:lnTo>
                  <a:pt x="2133600" y="365125"/>
                </a:lnTo>
                <a:lnTo>
                  <a:pt x="0" y="365125"/>
                </a:lnTo>
                <a:lnTo>
                  <a:pt x="0" y="0"/>
                </a:lnTo>
                <a:close/>
              </a:path>
            </a:pathLst>
          </a:custGeom>
        </p:spPr>
        <p:txBody>
          <a:bodyPr vert="horz" lIns="91440" tIns="45720" rIns="91440" bIns="45720" rtlCol="0" anchor="ctr"/>
          <a:lstStyle>
            <a:lvl1pPr algn="r">
              <a:defRPr sz="1400">
                <a:solidFill>
                  <a:srgbClr val="52B62C"/>
                </a:solidFill>
                <a:latin typeface="Helvetica Neue"/>
                <a:cs typeface="Helvetica Neue"/>
              </a:defRPr>
            </a:lvl1pPr>
          </a:lstStyle>
          <a:p>
            <a:fld id="{9331019C-3939-5F43-B75D-CFD4E736BA37}" type="slidenum">
              <a:rPr lang="nl-NL"/>
              <a:pPr/>
              <a:t>‹#›</a:t>
            </a:fld>
            <a:endParaRPr lang="nl-NL"/>
          </a:p>
        </p:txBody>
      </p:sp>
    </p:spTree>
    <p:extLst>
      <p:ext uri="{BB962C8B-B14F-4D97-AF65-F5344CB8AC3E}">
        <p14:creationId xmlns:p14="http://schemas.microsoft.com/office/powerpoint/2010/main" val="41571026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BE"/>
              <a:t>Titel</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BE"/>
              <a:t>Eerste niveau</a:t>
            </a:r>
          </a:p>
          <a:p>
            <a:pPr lvl="1"/>
            <a:r>
              <a:rPr lang="nl-BE"/>
              <a:t>Tweede niveau</a:t>
            </a:r>
          </a:p>
          <a:p>
            <a:pPr lvl="2"/>
            <a:r>
              <a:rPr lang="nl-BE"/>
              <a:t>Derde niveau</a:t>
            </a:r>
          </a:p>
          <a:p>
            <a:pPr lvl="3"/>
            <a:r>
              <a:rPr lang="nl-BE"/>
              <a:t>Vierde niveau</a:t>
            </a:r>
          </a:p>
          <a:p>
            <a:pPr lvl="4"/>
            <a:r>
              <a:rPr lang="nl-BE"/>
              <a:t>Vijfde niveau</a:t>
            </a:r>
            <a:endParaRPr lang="nl-NL"/>
          </a:p>
        </p:txBody>
      </p:sp>
      <p:sp>
        <p:nvSpPr>
          <p:cNvPr id="7" name="Tijdelijke aanduiding voor dianummer 6"/>
          <p:cNvSpPr>
            <a:spLocks noGrp="1"/>
          </p:cNvSpPr>
          <p:nvPr>
            <p:ph type="sldNum" sz="quarter" idx="4"/>
          </p:nvPr>
        </p:nvSpPr>
        <p:spPr>
          <a:xfrm>
            <a:off x="6553200" y="6356350"/>
            <a:ext cx="2133600" cy="365125"/>
          </a:xfrm>
          <a:custGeom>
            <a:avLst/>
            <a:gdLst>
              <a:gd name="connsiteX0" fmla="*/ 0 w 2133600"/>
              <a:gd name="connsiteY0" fmla="*/ 0 h 365125"/>
              <a:gd name="connsiteX1" fmla="*/ 2133600 w 2133600"/>
              <a:gd name="connsiteY1" fmla="*/ 0 h 365125"/>
              <a:gd name="connsiteX2" fmla="*/ 2133600 w 2133600"/>
              <a:gd name="connsiteY2" fmla="*/ 365125 h 365125"/>
              <a:gd name="connsiteX3" fmla="*/ 0 w 2133600"/>
              <a:gd name="connsiteY3" fmla="*/ 365125 h 365125"/>
              <a:gd name="connsiteX4" fmla="*/ 0 w 2133600"/>
              <a:gd name="connsiteY4" fmla="*/ 0 h 3651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33600" h="365125">
                <a:moveTo>
                  <a:pt x="0" y="0"/>
                </a:moveTo>
                <a:lnTo>
                  <a:pt x="2133600" y="0"/>
                </a:lnTo>
                <a:lnTo>
                  <a:pt x="2133600" y="365125"/>
                </a:lnTo>
                <a:lnTo>
                  <a:pt x="0" y="365125"/>
                </a:lnTo>
                <a:lnTo>
                  <a:pt x="0" y="0"/>
                </a:lnTo>
                <a:close/>
              </a:path>
            </a:pathLst>
          </a:custGeom>
        </p:spPr>
        <p:txBody>
          <a:bodyPr vert="horz" lIns="91440" tIns="45720" rIns="91440" bIns="45720" rtlCol="0" anchor="ctr"/>
          <a:lstStyle>
            <a:lvl1pPr algn="r">
              <a:defRPr sz="1400">
                <a:solidFill>
                  <a:srgbClr val="52B62C"/>
                </a:solidFill>
                <a:latin typeface="Helvetica Neue"/>
                <a:cs typeface="Helvetica Neue"/>
              </a:defRPr>
            </a:lvl1pPr>
          </a:lstStyle>
          <a:p>
            <a:fld id="{9331019C-3939-5F43-B75D-CFD4E736BA37}" type="slidenum">
              <a:rPr lang="nl-NL"/>
              <a:pPr/>
              <a:t>‹#›</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hf hdr="0" ftr="0" dt="0"/>
  <p:txStyles>
    <p:titleStyle>
      <a:lvl1pPr algn="l" defTabSz="457200" rtl="0" eaLnBrk="1" latinLnBrk="0" hangingPunct="1">
        <a:spcBef>
          <a:spcPct val="0"/>
        </a:spcBef>
        <a:buNone/>
        <a:defRPr sz="4800" b="0" i="0" kern="1200">
          <a:solidFill>
            <a:srgbClr val="58735D"/>
          </a:solidFill>
          <a:latin typeface="Helvetica Neue Bold Condensed"/>
          <a:ea typeface="+mj-ea"/>
          <a:cs typeface="Helvetica Neue Bold Condensed"/>
        </a:defRPr>
      </a:lvl1pPr>
    </p:titleStyle>
    <p:bodyStyle>
      <a:lvl1pPr marL="342900" indent="-342900" algn="l" defTabSz="457200" rtl="0" eaLnBrk="1" latinLnBrk="0" hangingPunct="1">
        <a:spcBef>
          <a:spcPct val="20000"/>
        </a:spcBef>
        <a:buClr>
          <a:srgbClr val="52B62C"/>
        </a:buClr>
        <a:buSzPct val="90000"/>
        <a:buFontTx/>
        <a:buBlip>
          <a:blip r:embed="rId7"/>
        </a:buBlip>
        <a:defRPr sz="3200" b="0" i="0" kern="1200">
          <a:solidFill>
            <a:srgbClr val="3A4D3E"/>
          </a:solidFill>
          <a:latin typeface="Helvetica Neue"/>
          <a:ea typeface="+mn-ea"/>
          <a:cs typeface="Helvetica Neue"/>
        </a:defRPr>
      </a:lvl1pPr>
      <a:lvl2pPr marL="742950" indent="-285750" algn="l" defTabSz="457200" rtl="0" eaLnBrk="1" latinLnBrk="0" hangingPunct="1">
        <a:spcBef>
          <a:spcPct val="20000"/>
        </a:spcBef>
        <a:buClr>
          <a:srgbClr val="52B62C"/>
        </a:buClr>
        <a:buFont typeface="Arial"/>
        <a:buChar char="•"/>
        <a:defRPr sz="2800" b="0" i="0" kern="1200">
          <a:solidFill>
            <a:srgbClr val="3A4D3E"/>
          </a:solidFill>
          <a:latin typeface="Helvetica Neue"/>
          <a:ea typeface="+mn-ea"/>
          <a:cs typeface="Helvetica Neue"/>
        </a:defRPr>
      </a:lvl2pPr>
      <a:lvl3pPr marL="1143000" indent="-228600" algn="l" defTabSz="457200" rtl="0" eaLnBrk="1" latinLnBrk="0" hangingPunct="1">
        <a:spcBef>
          <a:spcPct val="20000"/>
        </a:spcBef>
        <a:buClr>
          <a:srgbClr val="52B62C"/>
        </a:buClr>
        <a:buFont typeface="Arial"/>
        <a:buChar char="•"/>
        <a:defRPr sz="2400" b="0" i="0" kern="1200">
          <a:solidFill>
            <a:srgbClr val="3A4D3E"/>
          </a:solidFill>
          <a:latin typeface="Helvetica Neue"/>
          <a:ea typeface="+mn-ea"/>
          <a:cs typeface="Helvetica Neue"/>
        </a:defRPr>
      </a:lvl3pPr>
      <a:lvl4pPr marL="1600200" indent="-228600" algn="l" defTabSz="457200" rtl="0" eaLnBrk="1" latinLnBrk="0" hangingPunct="1">
        <a:spcBef>
          <a:spcPct val="20000"/>
        </a:spcBef>
        <a:buClr>
          <a:srgbClr val="52B62C"/>
        </a:buClr>
        <a:buFont typeface="Arial"/>
        <a:buChar char="–"/>
        <a:defRPr sz="2000" b="0" i="0" kern="1200">
          <a:solidFill>
            <a:srgbClr val="3A4D3E"/>
          </a:solidFill>
          <a:latin typeface="Helvetica Neue"/>
          <a:ea typeface="+mn-ea"/>
          <a:cs typeface="Helvetica Neue"/>
        </a:defRPr>
      </a:lvl4pPr>
      <a:lvl5pPr marL="2057400" indent="-228600" algn="l" defTabSz="457200" rtl="0" eaLnBrk="1" latinLnBrk="0" hangingPunct="1">
        <a:spcBef>
          <a:spcPct val="20000"/>
        </a:spcBef>
        <a:buClr>
          <a:srgbClr val="52B62C"/>
        </a:buClr>
        <a:buFont typeface="Arial"/>
        <a:buChar char="»"/>
        <a:defRPr sz="2000" b="0" i="0" kern="1200">
          <a:solidFill>
            <a:srgbClr val="3A4D3E"/>
          </a:solidFill>
          <a:latin typeface="Helvetica Neue"/>
          <a:ea typeface="+mn-ea"/>
          <a:cs typeface="Helvetica Neu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5.xml"/><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nl-NL" sz="3600" b="1" dirty="0"/>
              <a:t>Instrument teambord</a:t>
            </a:r>
          </a:p>
        </p:txBody>
      </p:sp>
      <p:sp>
        <p:nvSpPr>
          <p:cNvPr id="3" name="Subtitel 2"/>
          <p:cNvSpPr>
            <a:spLocks noGrp="1"/>
          </p:cNvSpPr>
          <p:nvPr>
            <p:ph type="subTitle" idx="1"/>
          </p:nvPr>
        </p:nvSpPr>
        <p:spPr/>
        <p:txBody>
          <a:bodyPr/>
          <a:lstStyle/>
          <a:p>
            <a:r>
              <a:rPr lang="nl-NL" dirty="0"/>
              <a:t>Samen werken in team</a:t>
            </a:r>
          </a:p>
        </p:txBody>
      </p:sp>
      <p:sp>
        <p:nvSpPr>
          <p:cNvPr id="4" name="Tijdelijke aanduiding voor inhoud 3"/>
          <p:cNvSpPr>
            <a:spLocks noGrp="1"/>
          </p:cNvSpPr>
          <p:nvPr>
            <p:ph sz="quarter" idx="10"/>
          </p:nvPr>
        </p:nvSpPr>
        <p:spPr/>
        <p:txBody>
          <a:bodyPr>
            <a:normAutofit/>
          </a:bodyPr>
          <a:lstStyle/>
          <a:p>
            <a:endParaRPr lang="nl-N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Vorm - praktisch</a:t>
            </a:r>
          </a:p>
        </p:txBody>
      </p:sp>
      <p:sp>
        <p:nvSpPr>
          <p:cNvPr id="4" name="Content Placeholder 3"/>
          <p:cNvSpPr>
            <a:spLocks noGrp="1"/>
          </p:cNvSpPr>
          <p:nvPr>
            <p:ph idx="1"/>
          </p:nvPr>
        </p:nvSpPr>
        <p:spPr/>
        <p:txBody>
          <a:bodyPr>
            <a:normAutofit/>
          </a:bodyPr>
          <a:lstStyle/>
          <a:p>
            <a:r>
              <a:rPr lang="nl-BE" dirty="0"/>
              <a:t>Fysiek</a:t>
            </a:r>
          </a:p>
          <a:p>
            <a:pPr lvl="1"/>
            <a:r>
              <a:rPr lang="nl-BE" dirty="0"/>
              <a:t>Whiteboard</a:t>
            </a:r>
          </a:p>
          <a:p>
            <a:pPr lvl="1"/>
            <a:r>
              <a:rPr lang="nl-BE" dirty="0"/>
              <a:t>Een plaats waar het team veel komt</a:t>
            </a:r>
          </a:p>
          <a:p>
            <a:pPr lvl="2"/>
            <a:r>
              <a:rPr lang="nl-BE" dirty="0"/>
              <a:t>Opgelet bij gebruik van leerlingennamen !</a:t>
            </a:r>
          </a:p>
          <a:p>
            <a:pPr lvl="1"/>
            <a:r>
              <a:rPr lang="nl-BE" dirty="0"/>
              <a:t>Zeker bij opstart aan te raden om een fysiek bord te gebruiken tot de methodiek is ingebakken</a:t>
            </a:r>
          </a:p>
          <a:p>
            <a:r>
              <a:rPr lang="nl-BE" dirty="0"/>
              <a:t>Digitaal</a:t>
            </a:r>
          </a:p>
          <a:p>
            <a:pPr lvl="1"/>
            <a:r>
              <a:rPr lang="nl-NL" u="sng" dirty="0" err="1"/>
              <a:t>https</a:t>
            </a:r>
            <a:r>
              <a:rPr lang="nl-NL" u="sng" dirty="0"/>
              <a:t>://</a:t>
            </a:r>
            <a:r>
              <a:rPr lang="nl-NL" u="sng" dirty="0" err="1"/>
              <a:t>realtimeboard.com</a:t>
            </a:r>
            <a:endParaRPr lang="nl-BE" dirty="0"/>
          </a:p>
        </p:txBody>
      </p:sp>
      <p:sp>
        <p:nvSpPr>
          <p:cNvPr id="3" name="Slide Number Placeholder 2"/>
          <p:cNvSpPr>
            <a:spLocks noGrp="1"/>
          </p:cNvSpPr>
          <p:nvPr>
            <p:ph type="sldNum" sz="quarter" idx="4"/>
          </p:nvPr>
        </p:nvSpPr>
        <p:spPr/>
        <p:txBody>
          <a:bodyPr/>
          <a:lstStyle/>
          <a:p>
            <a:fld id="{9331019C-3939-5F43-B75D-CFD4E736BA37}" type="slidenum">
              <a:rPr lang="nl-NL" smtClean="0"/>
              <a:pPr/>
              <a:t>10</a:t>
            </a:fld>
            <a:endParaRPr lang="nl-NL"/>
          </a:p>
        </p:txBody>
      </p:sp>
    </p:spTree>
    <p:extLst>
      <p:ext uri="{BB962C8B-B14F-4D97-AF65-F5344CB8AC3E}">
        <p14:creationId xmlns:p14="http://schemas.microsoft.com/office/powerpoint/2010/main" val="37610838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9331019C-3939-5F43-B75D-CFD4E736BA37}" type="slidenum">
              <a:rPr lang="nl-NL" smtClean="0"/>
              <a:pPr/>
              <a:t>11</a:t>
            </a:fld>
            <a:endParaRPr lang="nl-NL"/>
          </a:p>
        </p:txBody>
      </p:sp>
      <p:sp>
        <p:nvSpPr>
          <p:cNvPr id="5" name="Rectangle 4"/>
          <p:cNvSpPr/>
          <p:nvPr/>
        </p:nvSpPr>
        <p:spPr>
          <a:xfrm>
            <a:off x="711200" y="2140397"/>
            <a:ext cx="7693891" cy="1754326"/>
          </a:xfrm>
          <a:prstGeom prst="rect">
            <a:avLst/>
          </a:prstGeom>
        </p:spPr>
        <p:txBody>
          <a:bodyPr wrap="square">
            <a:spAutoFit/>
          </a:bodyPr>
          <a:lstStyle/>
          <a:p>
            <a:pPr algn="ctr" defTabSz="914400"/>
            <a:r>
              <a:rPr lang="nl-BE" sz="5400" dirty="0">
                <a:solidFill>
                  <a:prstClr val="black"/>
                </a:solidFill>
                <a:latin typeface="Bradley Hand ITC" panose="03070402050302030203" pitchFamily="66" charset="0"/>
              </a:rPr>
              <a:t>Hoe verloopt zo’n teambord sessie ?</a:t>
            </a:r>
            <a:endParaRPr lang="nl-BE" sz="4800" dirty="0">
              <a:solidFill>
                <a:prstClr val="black"/>
              </a:solidFill>
              <a:latin typeface="Bradley Hand ITC" panose="03070402050302030203" pitchFamily="66" charset="0"/>
            </a:endParaRPr>
          </a:p>
        </p:txBody>
      </p:sp>
    </p:spTree>
    <p:extLst>
      <p:ext uri="{BB962C8B-B14F-4D97-AF65-F5344CB8AC3E}">
        <p14:creationId xmlns:p14="http://schemas.microsoft.com/office/powerpoint/2010/main" val="4200174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Spelregels</a:t>
            </a:r>
          </a:p>
        </p:txBody>
      </p:sp>
      <p:sp>
        <p:nvSpPr>
          <p:cNvPr id="4" name="Content Placeholder 3"/>
          <p:cNvSpPr>
            <a:spLocks noGrp="1"/>
          </p:cNvSpPr>
          <p:nvPr>
            <p:ph idx="1"/>
          </p:nvPr>
        </p:nvSpPr>
        <p:spPr/>
        <p:txBody>
          <a:bodyPr>
            <a:normAutofit fontScale="77500" lnSpcReduction="20000"/>
          </a:bodyPr>
          <a:lstStyle/>
          <a:p>
            <a:pPr fontAlgn="ctr"/>
            <a:r>
              <a:rPr lang="nl-BE" dirty="0"/>
              <a:t>Team = samen verantwoordelijk</a:t>
            </a:r>
          </a:p>
          <a:p>
            <a:pPr fontAlgn="ctr"/>
            <a:r>
              <a:rPr lang="nl-BE" dirty="0"/>
              <a:t>Elkaar (respectvol) durven aanspreken</a:t>
            </a:r>
          </a:p>
          <a:p>
            <a:pPr fontAlgn="ctr"/>
            <a:r>
              <a:rPr lang="nl-BE" dirty="0"/>
              <a:t>Rechtstaan (actiever, korter)</a:t>
            </a:r>
          </a:p>
          <a:p>
            <a:pPr fontAlgn="ctr"/>
            <a:r>
              <a:rPr lang="nl-BE" dirty="0"/>
              <a:t>Respecteer de rol vd teambordleider</a:t>
            </a:r>
          </a:p>
          <a:p>
            <a:pPr lvl="1" fontAlgn="ctr"/>
            <a:r>
              <a:rPr lang="nl-BE" dirty="0"/>
              <a:t>Roterende of vaste rol ?</a:t>
            </a:r>
          </a:p>
          <a:p>
            <a:pPr fontAlgn="ctr"/>
            <a:r>
              <a:rPr lang="nl-BE" dirty="0"/>
              <a:t>Hou het kort en efficiënt binnen de 15’</a:t>
            </a:r>
          </a:p>
          <a:p>
            <a:pPr lvl="1" fontAlgn="ctr"/>
            <a:r>
              <a:rPr lang="nl-BE" dirty="0"/>
              <a:t>(Bij opstart mag dit even wat langer)</a:t>
            </a:r>
          </a:p>
          <a:p>
            <a:pPr fontAlgn="ctr"/>
            <a:r>
              <a:rPr lang="nl-BE" dirty="0"/>
              <a:t>Hou de frequentie van het overleg hoog</a:t>
            </a:r>
          </a:p>
          <a:p>
            <a:pPr lvl="1" fontAlgn="ctr"/>
            <a:r>
              <a:rPr lang="nl-BE" dirty="0"/>
              <a:t>Week of dag</a:t>
            </a:r>
          </a:p>
          <a:p>
            <a:pPr fontAlgn="ctr"/>
            <a:r>
              <a:rPr lang="nl-BE" dirty="0"/>
              <a:t>We maken het bord op onze eigen maat. Als het niet werkt, passen we het aan</a:t>
            </a:r>
          </a:p>
          <a:p>
            <a:pPr fontAlgn="ctr"/>
            <a:r>
              <a:rPr lang="nl-BE" dirty="0"/>
              <a:t>...</a:t>
            </a:r>
          </a:p>
          <a:p>
            <a:endParaRPr lang="nl-BE" dirty="0"/>
          </a:p>
        </p:txBody>
      </p:sp>
      <p:sp>
        <p:nvSpPr>
          <p:cNvPr id="3" name="Slide Number Placeholder 2"/>
          <p:cNvSpPr>
            <a:spLocks noGrp="1"/>
          </p:cNvSpPr>
          <p:nvPr>
            <p:ph type="sldNum" sz="quarter" idx="4"/>
          </p:nvPr>
        </p:nvSpPr>
        <p:spPr/>
        <p:txBody>
          <a:bodyPr/>
          <a:lstStyle/>
          <a:p>
            <a:fld id="{9331019C-3939-5F43-B75D-CFD4E736BA37}" type="slidenum">
              <a:rPr lang="nl-NL" smtClean="0"/>
              <a:pPr/>
              <a:t>12</a:t>
            </a:fld>
            <a:endParaRPr lang="nl-NL"/>
          </a:p>
        </p:txBody>
      </p:sp>
    </p:spTree>
    <p:extLst>
      <p:ext uri="{BB962C8B-B14F-4D97-AF65-F5344CB8AC3E}">
        <p14:creationId xmlns:p14="http://schemas.microsoft.com/office/powerpoint/2010/main" val="3452120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r>
              <a:rPr lang="nl-BE" dirty="0"/>
              <a:t>Wel doen</a:t>
            </a:r>
          </a:p>
        </p:txBody>
      </p:sp>
      <p:sp>
        <p:nvSpPr>
          <p:cNvPr id="5" name="Content Placeholder 4"/>
          <p:cNvSpPr>
            <a:spLocks noGrp="1"/>
          </p:cNvSpPr>
          <p:nvPr>
            <p:ph sz="half" idx="2"/>
          </p:nvPr>
        </p:nvSpPr>
        <p:spPr/>
        <p:txBody>
          <a:bodyPr/>
          <a:lstStyle/>
          <a:p>
            <a:r>
              <a:rPr lang="nl-BE" dirty="0"/>
              <a:t>Niet doen</a:t>
            </a:r>
          </a:p>
          <a:p>
            <a:pPr lvl="1"/>
            <a:endParaRPr lang="nl-BE" dirty="0"/>
          </a:p>
        </p:txBody>
      </p:sp>
      <p:sp>
        <p:nvSpPr>
          <p:cNvPr id="2" name="Title 1"/>
          <p:cNvSpPr>
            <a:spLocks noGrp="1"/>
          </p:cNvSpPr>
          <p:nvPr>
            <p:ph type="title"/>
          </p:nvPr>
        </p:nvSpPr>
        <p:spPr/>
        <p:txBody>
          <a:bodyPr/>
          <a:lstStyle/>
          <a:p>
            <a:r>
              <a:rPr lang="nl-BE" dirty="0"/>
              <a:t>Rol van de teambordleider</a:t>
            </a:r>
          </a:p>
        </p:txBody>
      </p:sp>
      <p:sp>
        <p:nvSpPr>
          <p:cNvPr id="4" name="Slide Number Placeholder 3"/>
          <p:cNvSpPr>
            <a:spLocks noGrp="1"/>
          </p:cNvSpPr>
          <p:nvPr>
            <p:ph type="sldNum" sz="quarter" idx="4"/>
          </p:nvPr>
        </p:nvSpPr>
        <p:spPr/>
        <p:txBody>
          <a:bodyPr/>
          <a:lstStyle/>
          <a:p>
            <a:fld id="{9331019C-3939-5F43-B75D-CFD4E736BA37}" type="slidenum">
              <a:rPr lang="nl-NL" smtClean="0"/>
              <a:pPr/>
              <a:t>13</a:t>
            </a:fld>
            <a:endParaRPr lang="nl-NL"/>
          </a:p>
        </p:txBody>
      </p:sp>
      <p:sp>
        <p:nvSpPr>
          <p:cNvPr id="6" name="Rectangle 5"/>
          <p:cNvSpPr/>
          <p:nvPr/>
        </p:nvSpPr>
        <p:spPr>
          <a:xfrm>
            <a:off x="457200" y="2773371"/>
            <a:ext cx="7829258" cy="1569660"/>
          </a:xfrm>
          <a:prstGeom prst="rect">
            <a:avLst/>
          </a:prstGeom>
          <a:noFill/>
        </p:spPr>
        <p:txBody>
          <a:bodyPr wrap="none" lIns="91440" tIns="45720" rIns="91440" bIns="45720">
            <a:spAutoFit/>
          </a:bodyPr>
          <a:lstStyle/>
          <a:p>
            <a:pPr algn="ctr"/>
            <a:r>
              <a:rPr lang="en-US" sz="48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Wat </a:t>
            </a:r>
            <a:r>
              <a:rPr lang="en-US" sz="4800" b="1" cap="none" spc="0"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denken</a:t>
            </a:r>
            <a:r>
              <a:rPr lang="en-US" sz="48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 </a:t>
            </a:r>
            <a:r>
              <a:rPr lang="en-US" sz="4800" b="1" cap="none" spc="0"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jullie</a:t>
            </a:r>
            <a:r>
              <a:rPr lang="en-US" sz="48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 ?</a:t>
            </a:r>
          </a:p>
          <a:p>
            <a:pPr algn="ctr"/>
            <a:r>
              <a:rPr lang="en-US" sz="4800" b="1"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Lijst</a:t>
            </a:r>
            <a:r>
              <a:rPr lang="en-US" sz="4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 even op in </a:t>
            </a:r>
            <a:r>
              <a:rPr lang="en-US" sz="4800" b="1"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groepjes</a:t>
            </a:r>
            <a:r>
              <a:rPr lang="en-US" sz="4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 van 3</a:t>
            </a:r>
            <a:endParaRPr lang="en-US" sz="48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6186753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ln>
            <a:solidFill>
              <a:schemeClr val="bg1">
                <a:lumMod val="50000"/>
              </a:schemeClr>
            </a:solidFill>
            <a:prstDash val="dashDot"/>
          </a:ln>
        </p:spPr>
        <p:txBody>
          <a:bodyPr>
            <a:normAutofit fontScale="92500" lnSpcReduction="10000"/>
          </a:bodyPr>
          <a:lstStyle/>
          <a:p>
            <a:r>
              <a:rPr lang="nl-BE" dirty="0"/>
              <a:t>Wel doen</a:t>
            </a:r>
          </a:p>
          <a:p>
            <a:pPr lvl="1"/>
            <a:r>
              <a:rPr lang="nl-BE" dirty="0"/>
              <a:t>Faciliteren</a:t>
            </a:r>
          </a:p>
          <a:p>
            <a:pPr lvl="1"/>
            <a:r>
              <a:rPr lang="nl-BE" dirty="0"/>
              <a:t>Luisteren</a:t>
            </a:r>
          </a:p>
          <a:p>
            <a:pPr lvl="1"/>
            <a:r>
              <a:rPr lang="nl-BE" dirty="0"/>
              <a:t>Toetsen / recapituleren</a:t>
            </a:r>
          </a:p>
          <a:p>
            <a:pPr lvl="1"/>
            <a:r>
              <a:rPr lang="nl-BE" dirty="0"/>
              <a:t>Evenwicht helpen zoeken tussen discussie en parkeren</a:t>
            </a:r>
          </a:p>
          <a:p>
            <a:pPr lvl="1"/>
            <a:r>
              <a:rPr lang="nl-BE" dirty="0"/>
              <a:t>Mensen bij de les houden</a:t>
            </a:r>
          </a:p>
          <a:p>
            <a:pPr lvl="1"/>
            <a:r>
              <a:rPr lang="nl-BE" dirty="0"/>
              <a:t>Iedereen het woord geven</a:t>
            </a:r>
          </a:p>
          <a:p>
            <a:pPr lvl="1"/>
            <a:r>
              <a:rPr lang="nl-BE" dirty="0"/>
              <a:t>...</a:t>
            </a:r>
          </a:p>
          <a:p>
            <a:pPr lvl="1"/>
            <a:endParaRPr lang="nl-BE" dirty="0"/>
          </a:p>
        </p:txBody>
      </p:sp>
      <p:sp>
        <p:nvSpPr>
          <p:cNvPr id="5" name="Content Placeholder 4"/>
          <p:cNvSpPr>
            <a:spLocks noGrp="1"/>
          </p:cNvSpPr>
          <p:nvPr>
            <p:ph sz="half" idx="2"/>
          </p:nvPr>
        </p:nvSpPr>
        <p:spPr>
          <a:ln>
            <a:solidFill>
              <a:schemeClr val="bg1">
                <a:lumMod val="50000"/>
              </a:schemeClr>
            </a:solidFill>
            <a:prstDash val="dashDot"/>
          </a:ln>
        </p:spPr>
        <p:txBody>
          <a:bodyPr vert="horz" lIns="91440" tIns="45720" rIns="91440" bIns="45720" rtlCol="0">
            <a:normAutofit/>
          </a:bodyPr>
          <a:lstStyle/>
          <a:p>
            <a:r>
              <a:rPr lang="nl-BE" dirty="0"/>
              <a:t>Niet doen</a:t>
            </a:r>
          </a:p>
          <a:p>
            <a:pPr lvl="1"/>
            <a:r>
              <a:rPr lang="nl-BE" dirty="0"/>
              <a:t>Inhoudelijke sturing geven</a:t>
            </a:r>
          </a:p>
          <a:p>
            <a:pPr lvl="1"/>
            <a:r>
              <a:rPr lang="nl-BE" dirty="0"/>
              <a:t>Iemand anders de leiding laten overnemen of de sessie laten monopoliseren</a:t>
            </a:r>
          </a:p>
          <a:p>
            <a:pPr lvl="1"/>
            <a:r>
              <a:rPr lang="nl-BE" dirty="0"/>
              <a:t>...</a:t>
            </a:r>
          </a:p>
          <a:p>
            <a:pPr lvl="1"/>
            <a:endParaRPr lang="nl-BE" dirty="0"/>
          </a:p>
          <a:p>
            <a:pPr lvl="1"/>
            <a:endParaRPr lang="nl-BE" dirty="0"/>
          </a:p>
        </p:txBody>
      </p:sp>
      <p:sp>
        <p:nvSpPr>
          <p:cNvPr id="2" name="Title 1"/>
          <p:cNvSpPr>
            <a:spLocks noGrp="1"/>
          </p:cNvSpPr>
          <p:nvPr>
            <p:ph type="title"/>
          </p:nvPr>
        </p:nvSpPr>
        <p:spPr/>
        <p:txBody>
          <a:bodyPr/>
          <a:lstStyle/>
          <a:p>
            <a:r>
              <a:rPr lang="nl-BE" dirty="0"/>
              <a:t>Rol van de teambordleider</a:t>
            </a:r>
          </a:p>
        </p:txBody>
      </p:sp>
      <p:sp>
        <p:nvSpPr>
          <p:cNvPr id="4" name="Slide Number Placeholder 3"/>
          <p:cNvSpPr>
            <a:spLocks noGrp="1"/>
          </p:cNvSpPr>
          <p:nvPr>
            <p:ph type="sldNum" sz="quarter" idx="4"/>
          </p:nvPr>
        </p:nvSpPr>
        <p:spPr/>
        <p:txBody>
          <a:bodyPr/>
          <a:lstStyle/>
          <a:p>
            <a:fld id="{9331019C-3939-5F43-B75D-CFD4E736BA37}" type="slidenum">
              <a:rPr lang="nl-NL" smtClean="0"/>
              <a:pPr/>
              <a:t>14</a:t>
            </a:fld>
            <a:endParaRPr lang="nl-NL"/>
          </a:p>
        </p:txBody>
      </p:sp>
      <p:sp>
        <p:nvSpPr>
          <p:cNvPr id="6" name="Rounded Rectangular Callout 5"/>
          <p:cNvSpPr/>
          <p:nvPr/>
        </p:nvSpPr>
        <p:spPr>
          <a:xfrm>
            <a:off x="2556163" y="5494771"/>
            <a:ext cx="4802909" cy="1262784"/>
          </a:xfrm>
          <a:prstGeom prst="wedgeRoundRectCallout">
            <a:avLst>
              <a:gd name="adj1" fmla="val -11663"/>
              <a:gd name="adj2" fmla="val -76471"/>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nl-BE" dirty="0"/>
              <a:t>Wellicht best iemand vh team zelf (zelfredzaamheid), hoewel dit bij opstart kan worden begeleid door een ervaren iemand</a:t>
            </a:r>
          </a:p>
        </p:txBody>
      </p:sp>
    </p:spTree>
    <p:extLst>
      <p:ext uri="{BB962C8B-B14F-4D97-AF65-F5344CB8AC3E}">
        <p14:creationId xmlns:p14="http://schemas.microsoft.com/office/powerpoint/2010/main" val="3526914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ln>
            <a:solidFill>
              <a:schemeClr val="bg1">
                <a:lumMod val="50000"/>
              </a:schemeClr>
            </a:solidFill>
            <a:prstDash val="dashDot"/>
          </a:ln>
        </p:spPr>
        <p:txBody>
          <a:bodyPr>
            <a:normAutofit/>
          </a:bodyPr>
          <a:lstStyle/>
          <a:p>
            <a:r>
              <a:rPr lang="nl-BE" dirty="0"/>
              <a:t>Wel doen</a:t>
            </a:r>
          </a:p>
          <a:p>
            <a:pPr lvl="1"/>
            <a:r>
              <a:rPr lang="nl-BE" dirty="0"/>
              <a:t>Actief deelnemen</a:t>
            </a:r>
          </a:p>
          <a:p>
            <a:pPr lvl="1"/>
            <a:r>
              <a:rPr lang="nl-BE" dirty="0"/>
              <a:t>Durven spreken</a:t>
            </a:r>
          </a:p>
          <a:p>
            <a:pPr lvl="1"/>
            <a:r>
              <a:rPr lang="nl-BE" dirty="0"/>
              <a:t>Luisteren</a:t>
            </a:r>
          </a:p>
          <a:p>
            <a:pPr lvl="1"/>
            <a:r>
              <a:rPr lang="nl-BE" dirty="0"/>
              <a:t>Feedback geven</a:t>
            </a:r>
          </a:p>
          <a:p>
            <a:pPr lvl="1"/>
            <a:r>
              <a:rPr lang="nl-BE" dirty="0"/>
              <a:t>Bondig zijn</a:t>
            </a:r>
          </a:p>
          <a:p>
            <a:pPr lvl="1"/>
            <a:r>
              <a:rPr lang="nl-BE" dirty="0"/>
              <a:t>Oplossingsgericht</a:t>
            </a:r>
          </a:p>
          <a:p>
            <a:pPr lvl="1"/>
            <a:r>
              <a:rPr lang="nl-BE" dirty="0"/>
              <a:t>Respectvol</a:t>
            </a:r>
          </a:p>
          <a:p>
            <a:pPr lvl="1"/>
            <a:endParaRPr lang="nl-BE" dirty="0"/>
          </a:p>
          <a:p>
            <a:pPr lvl="1"/>
            <a:endParaRPr lang="nl-BE" dirty="0"/>
          </a:p>
        </p:txBody>
      </p:sp>
      <p:sp>
        <p:nvSpPr>
          <p:cNvPr id="5" name="Content Placeholder 4"/>
          <p:cNvSpPr>
            <a:spLocks noGrp="1"/>
          </p:cNvSpPr>
          <p:nvPr>
            <p:ph sz="half" idx="2"/>
          </p:nvPr>
        </p:nvSpPr>
        <p:spPr>
          <a:ln>
            <a:solidFill>
              <a:schemeClr val="bg1">
                <a:lumMod val="50000"/>
              </a:schemeClr>
            </a:solidFill>
            <a:prstDash val="dashDot"/>
          </a:ln>
        </p:spPr>
        <p:txBody>
          <a:bodyPr vert="horz" lIns="91440" tIns="45720" rIns="91440" bIns="45720" rtlCol="0">
            <a:normAutofit/>
          </a:bodyPr>
          <a:lstStyle/>
          <a:p>
            <a:r>
              <a:rPr lang="nl-BE" dirty="0"/>
              <a:t>Niet doen</a:t>
            </a:r>
          </a:p>
          <a:p>
            <a:pPr lvl="1"/>
            <a:r>
              <a:rPr lang="nl-BE" dirty="0"/>
              <a:t>Leiden</a:t>
            </a:r>
          </a:p>
          <a:p>
            <a:pPr lvl="1"/>
            <a:r>
              <a:rPr lang="nl-BE" dirty="0"/>
              <a:t>Domineren</a:t>
            </a:r>
          </a:p>
          <a:p>
            <a:pPr lvl="1"/>
            <a:r>
              <a:rPr lang="nl-BE" dirty="0"/>
              <a:t>Zich er buiten stellen</a:t>
            </a:r>
          </a:p>
          <a:p>
            <a:pPr lvl="1"/>
            <a:r>
              <a:rPr lang="nl-BE" dirty="0"/>
              <a:t>Principe discussies starten</a:t>
            </a:r>
          </a:p>
          <a:p>
            <a:pPr lvl="1"/>
            <a:r>
              <a:rPr lang="nl-BE" dirty="0"/>
              <a:t>Op de man/vrouw spelen</a:t>
            </a:r>
          </a:p>
          <a:p>
            <a:pPr lvl="1"/>
            <a:r>
              <a:rPr lang="nl-BE" dirty="0"/>
              <a:t>...</a:t>
            </a:r>
          </a:p>
          <a:p>
            <a:pPr lvl="1"/>
            <a:endParaRPr lang="nl-BE" dirty="0"/>
          </a:p>
          <a:p>
            <a:pPr lvl="1"/>
            <a:endParaRPr lang="nl-BE" dirty="0"/>
          </a:p>
        </p:txBody>
      </p:sp>
      <p:sp>
        <p:nvSpPr>
          <p:cNvPr id="2" name="Title 1"/>
          <p:cNvSpPr>
            <a:spLocks noGrp="1"/>
          </p:cNvSpPr>
          <p:nvPr>
            <p:ph type="title"/>
          </p:nvPr>
        </p:nvSpPr>
        <p:spPr/>
        <p:txBody>
          <a:bodyPr>
            <a:normAutofit/>
          </a:bodyPr>
          <a:lstStyle/>
          <a:p>
            <a:r>
              <a:rPr lang="nl-BE" dirty="0"/>
              <a:t>Rol van de teamleden</a:t>
            </a:r>
          </a:p>
        </p:txBody>
      </p:sp>
      <p:sp>
        <p:nvSpPr>
          <p:cNvPr id="4" name="Slide Number Placeholder 3"/>
          <p:cNvSpPr>
            <a:spLocks noGrp="1"/>
          </p:cNvSpPr>
          <p:nvPr>
            <p:ph type="sldNum" sz="quarter" idx="4"/>
          </p:nvPr>
        </p:nvSpPr>
        <p:spPr/>
        <p:txBody>
          <a:bodyPr/>
          <a:lstStyle/>
          <a:p>
            <a:fld id="{9331019C-3939-5F43-B75D-CFD4E736BA37}" type="slidenum">
              <a:rPr lang="nl-NL" smtClean="0"/>
              <a:pPr/>
              <a:t>15</a:t>
            </a:fld>
            <a:endParaRPr lang="nl-NL"/>
          </a:p>
        </p:txBody>
      </p:sp>
    </p:spTree>
    <p:extLst>
      <p:ext uri="{BB962C8B-B14F-4D97-AF65-F5344CB8AC3E}">
        <p14:creationId xmlns:p14="http://schemas.microsoft.com/office/powerpoint/2010/main" val="3047123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ln>
            <a:solidFill>
              <a:schemeClr val="bg1">
                <a:lumMod val="50000"/>
              </a:schemeClr>
            </a:solidFill>
            <a:prstDash val="dashDot"/>
          </a:ln>
        </p:spPr>
        <p:txBody>
          <a:bodyPr>
            <a:normAutofit/>
          </a:bodyPr>
          <a:lstStyle/>
          <a:p>
            <a:r>
              <a:rPr lang="nl-BE" dirty="0"/>
              <a:t>Wel doen</a:t>
            </a:r>
          </a:p>
          <a:p>
            <a:pPr lvl="1"/>
            <a:endParaRPr lang="nl-BE" dirty="0"/>
          </a:p>
        </p:txBody>
      </p:sp>
      <p:sp>
        <p:nvSpPr>
          <p:cNvPr id="5" name="Content Placeholder 4"/>
          <p:cNvSpPr>
            <a:spLocks noGrp="1"/>
          </p:cNvSpPr>
          <p:nvPr>
            <p:ph sz="half" idx="2"/>
          </p:nvPr>
        </p:nvSpPr>
        <p:spPr>
          <a:ln>
            <a:solidFill>
              <a:schemeClr val="bg1">
                <a:lumMod val="50000"/>
              </a:schemeClr>
            </a:solidFill>
            <a:prstDash val="dashDot"/>
          </a:ln>
        </p:spPr>
        <p:txBody>
          <a:bodyPr vert="horz" lIns="91440" tIns="45720" rIns="91440" bIns="45720" rtlCol="0">
            <a:normAutofit/>
          </a:bodyPr>
          <a:lstStyle/>
          <a:p>
            <a:r>
              <a:rPr lang="nl-BE" dirty="0"/>
              <a:t>Niet doen</a:t>
            </a:r>
          </a:p>
          <a:p>
            <a:pPr lvl="1"/>
            <a:endParaRPr lang="nl-BE" dirty="0"/>
          </a:p>
          <a:p>
            <a:pPr lvl="1"/>
            <a:endParaRPr lang="nl-BE" dirty="0"/>
          </a:p>
        </p:txBody>
      </p:sp>
      <p:sp>
        <p:nvSpPr>
          <p:cNvPr id="2" name="Title 1"/>
          <p:cNvSpPr>
            <a:spLocks noGrp="1"/>
          </p:cNvSpPr>
          <p:nvPr>
            <p:ph type="title"/>
          </p:nvPr>
        </p:nvSpPr>
        <p:spPr/>
        <p:txBody>
          <a:bodyPr/>
          <a:lstStyle/>
          <a:p>
            <a:r>
              <a:rPr lang="nl-BE" dirty="0"/>
              <a:t>En wat met de directie</a:t>
            </a:r>
          </a:p>
        </p:txBody>
      </p:sp>
      <p:sp>
        <p:nvSpPr>
          <p:cNvPr id="4" name="Slide Number Placeholder 3"/>
          <p:cNvSpPr>
            <a:spLocks noGrp="1"/>
          </p:cNvSpPr>
          <p:nvPr>
            <p:ph type="sldNum" sz="quarter" idx="4"/>
          </p:nvPr>
        </p:nvSpPr>
        <p:spPr/>
        <p:txBody>
          <a:bodyPr/>
          <a:lstStyle/>
          <a:p>
            <a:fld id="{9331019C-3939-5F43-B75D-CFD4E736BA37}" type="slidenum">
              <a:rPr lang="nl-NL" smtClean="0"/>
              <a:pPr/>
              <a:t>16</a:t>
            </a:fld>
            <a:endParaRPr lang="nl-NL"/>
          </a:p>
        </p:txBody>
      </p:sp>
      <p:sp>
        <p:nvSpPr>
          <p:cNvPr id="7" name="Rectangle 6"/>
          <p:cNvSpPr/>
          <p:nvPr/>
        </p:nvSpPr>
        <p:spPr>
          <a:xfrm>
            <a:off x="1835691" y="3016173"/>
            <a:ext cx="5072286" cy="830997"/>
          </a:xfrm>
          <a:prstGeom prst="rect">
            <a:avLst/>
          </a:prstGeom>
          <a:noFill/>
        </p:spPr>
        <p:txBody>
          <a:bodyPr wrap="none" lIns="91440" tIns="45720" rIns="91440" bIns="45720">
            <a:spAutoFit/>
          </a:bodyPr>
          <a:lstStyle/>
          <a:p>
            <a:pPr algn="ctr"/>
            <a:r>
              <a:rPr lang="en-US" sz="48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Wat </a:t>
            </a:r>
            <a:r>
              <a:rPr lang="en-US" sz="4800" b="1" cap="none" spc="0"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denken</a:t>
            </a:r>
            <a:r>
              <a:rPr lang="en-US" sz="48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 </a:t>
            </a:r>
            <a:r>
              <a:rPr lang="en-US" sz="4800" b="1" cap="none" spc="0"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jullie</a:t>
            </a:r>
            <a:r>
              <a:rPr lang="en-US" sz="48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 ?</a:t>
            </a:r>
          </a:p>
        </p:txBody>
      </p:sp>
    </p:spTree>
    <p:extLst>
      <p:ext uri="{BB962C8B-B14F-4D97-AF65-F5344CB8AC3E}">
        <p14:creationId xmlns:p14="http://schemas.microsoft.com/office/powerpoint/2010/main" val="23926722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600200"/>
            <a:ext cx="4038600" cy="5121275"/>
          </a:xfrm>
          <a:ln>
            <a:solidFill>
              <a:schemeClr val="bg1">
                <a:lumMod val="50000"/>
              </a:schemeClr>
            </a:solidFill>
            <a:prstDash val="dashDot"/>
          </a:ln>
        </p:spPr>
        <p:txBody>
          <a:bodyPr vert="horz" lIns="91440" tIns="45720" rIns="91440" bIns="45720" rtlCol="0">
            <a:normAutofit fontScale="77500" lnSpcReduction="20000"/>
          </a:bodyPr>
          <a:lstStyle/>
          <a:p>
            <a:r>
              <a:rPr lang="nl-BE" dirty="0"/>
              <a:t>Wel doen</a:t>
            </a:r>
          </a:p>
          <a:p>
            <a:pPr lvl="1"/>
            <a:r>
              <a:rPr lang="nl-BE" dirty="0"/>
              <a:t>Methodiek binnen een team op gang helpen trekken</a:t>
            </a:r>
          </a:p>
          <a:p>
            <a:pPr lvl="1"/>
            <a:r>
              <a:rPr lang="nl-BE" dirty="0"/>
              <a:t>Zaken die belangrijk zijn op schoolniveau (schooldoelen) voorleggen aan teams; opvolgen op welke manier het team daar werk van maakt en hoe dit past binnen de visie van de school (heeft het team de juiste doelen)</a:t>
            </a:r>
          </a:p>
          <a:p>
            <a:pPr lvl="1"/>
            <a:r>
              <a:rPr lang="nl-BE" dirty="0"/>
              <a:t>Laat de invulling over aan het team zelf</a:t>
            </a:r>
          </a:p>
          <a:p>
            <a:pPr lvl="1"/>
            <a:r>
              <a:rPr lang="nl-BE" dirty="0"/>
              <a:t>Bevragen welke ondersteuning het team nog nodig heeft</a:t>
            </a:r>
          </a:p>
          <a:p>
            <a:pPr lvl="1"/>
            <a:r>
              <a:rPr lang="nl-BE" dirty="0"/>
              <a:t>Samenwerking tussen teams promoten</a:t>
            </a:r>
          </a:p>
          <a:p>
            <a:pPr lvl="1"/>
            <a:endParaRPr lang="nl-BE" dirty="0"/>
          </a:p>
        </p:txBody>
      </p:sp>
      <p:sp>
        <p:nvSpPr>
          <p:cNvPr id="3" name="Content Placeholder 2"/>
          <p:cNvSpPr>
            <a:spLocks noGrp="1"/>
          </p:cNvSpPr>
          <p:nvPr>
            <p:ph sz="half" idx="2"/>
          </p:nvPr>
        </p:nvSpPr>
        <p:spPr>
          <a:xfrm>
            <a:off x="4648200" y="1600200"/>
            <a:ext cx="4038600" cy="5121275"/>
          </a:xfrm>
          <a:ln>
            <a:solidFill>
              <a:schemeClr val="bg1">
                <a:lumMod val="50000"/>
              </a:schemeClr>
            </a:solidFill>
            <a:prstDash val="dashDot"/>
          </a:ln>
        </p:spPr>
        <p:txBody>
          <a:bodyPr vert="horz" lIns="91440" tIns="45720" rIns="91440" bIns="45720" rtlCol="0">
            <a:normAutofit/>
          </a:bodyPr>
          <a:lstStyle/>
          <a:p>
            <a:r>
              <a:rPr lang="nl-BE" dirty="0"/>
              <a:t>Niet doen</a:t>
            </a:r>
          </a:p>
          <a:p>
            <a:pPr lvl="1"/>
            <a:r>
              <a:rPr lang="nl-BE" dirty="0"/>
              <a:t>De acties bepalen</a:t>
            </a:r>
          </a:p>
          <a:p>
            <a:pPr lvl="1"/>
            <a:r>
              <a:rPr lang="nl-BE" dirty="0"/>
              <a:t>Instructies geven</a:t>
            </a:r>
          </a:p>
          <a:p>
            <a:pPr lvl="1"/>
            <a:r>
              <a:rPr lang="nl-BE" dirty="0"/>
              <a:t>Het laken naar zich toe trekken</a:t>
            </a:r>
          </a:p>
          <a:p>
            <a:pPr lvl="1"/>
            <a:endParaRPr lang="nl-BE" dirty="0"/>
          </a:p>
          <a:p>
            <a:pPr lvl="1"/>
            <a:endParaRPr lang="nl-BE" dirty="0"/>
          </a:p>
        </p:txBody>
      </p:sp>
      <p:sp>
        <p:nvSpPr>
          <p:cNvPr id="4" name="Title 3"/>
          <p:cNvSpPr>
            <a:spLocks noGrp="1"/>
          </p:cNvSpPr>
          <p:nvPr>
            <p:ph type="title"/>
          </p:nvPr>
        </p:nvSpPr>
        <p:spPr/>
        <p:txBody>
          <a:bodyPr/>
          <a:lstStyle/>
          <a:p>
            <a:r>
              <a:rPr lang="nl-BE" dirty="0"/>
              <a:t>En wat met de directie ?</a:t>
            </a:r>
          </a:p>
        </p:txBody>
      </p:sp>
      <p:sp>
        <p:nvSpPr>
          <p:cNvPr id="5" name="Slide Number Placeholder 4"/>
          <p:cNvSpPr>
            <a:spLocks noGrp="1"/>
          </p:cNvSpPr>
          <p:nvPr>
            <p:ph type="sldNum" sz="quarter" idx="4"/>
          </p:nvPr>
        </p:nvSpPr>
        <p:spPr/>
        <p:txBody>
          <a:bodyPr/>
          <a:lstStyle/>
          <a:p>
            <a:fld id="{9331019C-3939-5F43-B75D-CFD4E736BA37}" type="slidenum">
              <a:rPr lang="nl-NL" smtClean="0"/>
              <a:pPr/>
              <a:t>17</a:t>
            </a:fld>
            <a:endParaRPr lang="nl-NL"/>
          </a:p>
        </p:txBody>
      </p:sp>
    </p:spTree>
    <p:extLst>
      <p:ext uri="{BB962C8B-B14F-4D97-AF65-F5344CB8AC3E}">
        <p14:creationId xmlns:p14="http://schemas.microsoft.com/office/powerpoint/2010/main" val="41124927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9331019C-3939-5F43-B75D-CFD4E736BA37}" type="slidenum">
              <a:rPr lang="nl-NL" smtClean="0"/>
              <a:pPr/>
              <a:t>18</a:t>
            </a:fld>
            <a:endParaRPr lang="nl-NL"/>
          </a:p>
        </p:txBody>
      </p:sp>
      <p:sp>
        <p:nvSpPr>
          <p:cNvPr id="5" name="Rectangle 4"/>
          <p:cNvSpPr/>
          <p:nvPr/>
        </p:nvSpPr>
        <p:spPr>
          <a:xfrm>
            <a:off x="711200" y="2823888"/>
            <a:ext cx="7693891" cy="923330"/>
          </a:xfrm>
          <a:prstGeom prst="rect">
            <a:avLst/>
          </a:prstGeom>
        </p:spPr>
        <p:txBody>
          <a:bodyPr wrap="square">
            <a:spAutoFit/>
          </a:bodyPr>
          <a:lstStyle/>
          <a:p>
            <a:pPr algn="ctr" defTabSz="914400"/>
            <a:r>
              <a:rPr lang="nl-BE" sz="5400" dirty="0">
                <a:solidFill>
                  <a:prstClr val="black"/>
                </a:solidFill>
                <a:latin typeface="Bradley Hand ITC" panose="03070402050302030203" pitchFamily="66" charset="0"/>
              </a:rPr>
              <a:t>Enkele tips &amp; tricks</a:t>
            </a:r>
            <a:endParaRPr lang="nl-BE" sz="4800" dirty="0">
              <a:solidFill>
                <a:prstClr val="black"/>
              </a:solidFill>
              <a:latin typeface="Bradley Hand ITC" panose="03070402050302030203" pitchFamily="66" charset="0"/>
            </a:endParaRPr>
          </a:p>
        </p:txBody>
      </p:sp>
    </p:spTree>
    <p:extLst>
      <p:ext uri="{BB962C8B-B14F-4D97-AF65-F5344CB8AC3E}">
        <p14:creationId xmlns:p14="http://schemas.microsoft.com/office/powerpoint/2010/main" val="2830158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Enkele tips &amp; tricks</a:t>
            </a:r>
          </a:p>
        </p:txBody>
      </p:sp>
      <p:sp>
        <p:nvSpPr>
          <p:cNvPr id="3" name="Content Placeholder 2"/>
          <p:cNvSpPr>
            <a:spLocks noGrp="1"/>
          </p:cNvSpPr>
          <p:nvPr>
            <p:ph idx="1"/>
          </p:nvPr>
        </p:nvSpPr>
        <p:spPr/>
        <p:txBody>
          <a:bodyPr>
            <a:normAutofit fontScale="92500" lnSpcReduction="20000"/>
          </a:bodyPr>
          <a:lstStyle/>
          <a:p>
            <a:r>
              <a:rPr lang="nl-BE" dirty="0"/>
              <a:t>Mogelijke combinatie teambordsessie &amp; breakouts (bvb 1uur opgedeeld in 15’+45’)</a:t>
            </a:r>
          </a:p>
          <a:p>
            <a:r>
              <a:rPr lang="nl-BE" dirty="0"/>
              <a:t>Begin met een eenvoudig bord</a:t>
            </a:r>
          </a:p>
          <a:p>
            <a:r>
              <a:rPr lang="nl-BE" dirty="0"/>
              <a:t>Evalueer het teambordproces om de x sessies</a:t>
            </a:r>
          </a:p>
          <a:p>
            <a:pPr lvl="1"/>
            <a:r>
              <a:rPr lang="nl-BE" dirty="0"/>
              <a:t>Verloopt het efficiënt ? Wat kan beter ?</a:t>
            </a:r>
          </a:p>
          <a:p>
            <a:pPr lvl="1"/>
            <a:r>
              <a:rPr lang="nl-BE" dirty="0"/>
              <a:t>Wordt de rol van teambordleider goed ingevuld ?</a:t>
            </a:r>
          </a:p>
          <a:p>
            <a:r>
              <a:rPr lang="nl-BE" dirty="0"/>
              <a:t>Leer mensen om feedback te geven aan elkaar (open durven spreken is cruciaal)</a:t>
            </a:r>
          </a:p>
          <a:p>
            <a:r>
              <a:rPr lang="nl-BE" dirty="0"/>
              <a:t>...</a:t>
            </a:r>
          </a:p>
          <a:p>
            <a:endParaRPr lang="nl-BE" dirty="0"/>
          </a:p>
        </p:txBody>
      </p:sp>
      <p:sp>
        <p:nvSpPr>
          <p:cNvPr id="4" name="Slide Number Placeholder 3"/>
          <p:cNvSpPr>
            <a:spLocks noGrp="1"/>
          </p:cNvSpPr>
          <p:nvPr>
            <p:ph type="sldNum" sz="quarter" idx="4"/>
          </p:nvPr>
        </p:nvSpPr>
        <p:spPr/>
        <p:txBody>
          <a:bodyPr/>
          <a:lstStyle/>
          <a:p>
            <a:fld id="{9331019C-3939-5F43-B75D-CFD4E736BA37}" type="slidenum">
              <a:rPr lang="nl-NL" smtClean="0"/>
              <a:pPr/>
              <a:t>19</a:t>
            </a:fld>
            <a:endParaRPr lang="nl-NL"/>
          </a:p>
        </p:txBody>
      </p:sp>
    </p:spTree>
    <p:extLst>
      <p:ext uri="{BB962C8B-B14F-4D97-AF65-F5344CB8AC3E}">
        <p14:creationId xmlns:p14="http://schemas.microsoft.com/office/powerpoint/2010/main" val="3418600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Doel van het teambord</a:t>
            </a:r>
          </a:p>
        </p:txBody>
      </p:sp>
      <p:sp>
        <p:nvSpPr>
          <p:cNvPr id="3" name="Content Placeholder 2"/>
          <p:cNvSpPr>
            <a:spLocks noGrp="1"/>
          </p:cNvSpPr>
          <p:nvPr>
            <p:ph idx="1"/>
          </p:nvPr>
        </p:nvSpPr>
        <p:spPr/>
        <p:txBody>
          <a:bodyPr>
            <a:normAutofit fontScale="92500" lnSpcReduction="10000"/>
          </a:bodyPr>
          <a:lstStyle/>
          <a:p>
            <a:r>
              <a:rPr lang="nl-BE" dirty="0"/>
              <a:t>Een team helpen om op een visuele en transparante manier samen te werken aan het invullen van haar teamopdracht (of 4 kernopdrachten).</a:t>
            </a:r>
          </a:p>
          <a:p>
            <a:pPr lvl="1" fontAlgn="ctr"/>
            <a:r>
              <a:rPr lang="nl-BE" dirty="0"/>
              <a:t>Efficiënt overleggen</a:t>
            </a:r>
          </a:p>
          <a:p>
            <a:pPr lvl="1" fontAlgn="ctr"/>
            <a:r>
              <a:rPr lang="nl-BE" dirty="0"/>
              <a:t>Samen aan gedeelde doelen werken</a:t>
            </a:r>
          </a:p>
          <a:p>
            <a:pPr lvl="1" fontAlgn="ctr"/>
            <a:r>
              <a:rPr lang="nl-BE" dirty="0"/>
              <a:t>Duidelijk eigenaarschap (wie doet wat)</a:t>
            </a:r>
          </a:p>
          <a:p>
            <a:pPr lvl="1" fontAlgn="ctr"/>
            <a:r>
              <a:rPr lang="nl-BE" dirty="0"/>
              <a:t>Een continu proces van verbetering</a:t>
            </a:r>
          </a:p>
          <a:p>
            <a:pPr fontAlgn="ctr"/>
            <a:r>
              <a:rPr lang="nl-BE" dirty="0"/>
              <a:t>Wat is het niet ?</a:t>
            </a:r>
          </a:p>
          <a:p>
            <a:pPr lvl="1" fontAlgn="ctr"/>
            <a:r>
              <a:rPr lang="nl-BE" dirty="0"/>
              <a:t>Controle/evaluatie instrument</a:t>
            </a:r>
          </a:p>
          <a:p>
            <a:endParaRPr lang="nl-BE" dirty="0"/>
          </a:p>
        </p:txBody>
      </p:sp>
      <p:sp>
        <p:nvSpPr>
          <p:cNvPr id="4" name="Slide Number Placeholder 3"/>
          <p:cNvSpPr>
            <a:spLocks noGrp="1"/>
          </p:cNvSpPr>
          <p:nvPr>
            <p:ph type="sldNum" sz="quarter" idx="4"/>
          </p:nvPr>
        </p:nvSpPr>
        <p:spPr/>
        <p:txBody>
          <a:bodyPr/>
          <a:lstStyle/>
          <a:p>
            <a:fld id="{9331019C-3939-5F43-B75D-CFD4E736BA37}" type="slidenum">
              <a:rPr lang="nl-NL" smtClean="0"/>
              <a:pPr/>
              <a:t>2</a:t>
            </a:fld>
            <a:endParaRPr lang="nl-NL"/>
          </a:p>
        </p:txBody>
      </p:sp>
    </p:spTree>
    <p:extLst>
      <p:ext uri="{BB962C8B-B14F-4D97-AF65-F5344CB8AC3E}">
        <p14:creationId xmlns:p14="http://schemas.microsoft.com/office/powerpoint/2010/main" val="2025017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9331019C-3939-5F43-B75D-CFD4E736BA37}" type="slidenum">
              <a:rPr lang="nl-NL" smtClean="0"/>
              <a:pPr/>
              <a:t>20</a:t>
            </a:fld>
            <a:endParaRPr lang="nl-NL"/>
          </a:p>
        </p:txBody>
      </p:sp>
      <p:sp>
        <p:nvSpPr>
          <p:cNvPr id="5" name="Rectangle 4"/>
          <p:cNvSpPr/>
          <p:nvPr/>
        </p:nvSpPr>
        <p:spPr>
          <a:xfrm>
            <a:off x="711200" y="2823888"/>
            <a:ext cx="7693891" cy="1754326"/>
          </a:xfrm>
          <a:prstGeom prst="rect">
            <a:avLst/>
          </a:prstGeom>
        </p:spPr>
        <p:txBody>
          <a:bodyPr wrap="square">
            <a:spAutoFit/>
          </a:bodyPr>
          <a:lstStyle/>
          <a:p>
            <a:pPr algn="ctr" defTabSz="914400"/>
            <a:r>
              <a:rPr lang="nl-BE" sz="5400" dirty="0">
                <a:solidFill>
                  <a:prstClr val="black"/>
                </a:solidFill>
                <a:latin typeface="Bradley Hand ITC" panose="03070402050302030203" pitchFamily="66" charset="0"/>
              </a:rPr>
              <a:t>OK, maar wat zijn nu goede doelen ?</a:t>
            </a:r>
            <a:endParaRPr lang="nl-BE" sz="4800" dirty="0">
              <a:solidFill>
                <a:prstClr val="black"/>
              </a:solidFill>
              <a:latin typeface="Bradley Hand ITC" panose="03070402050302030203" pitchFamily="66" charset="0"/>
            </a:endParaRPr>
          </a:p>
        </p:txBody>
      </p:sp>
    </p:spTree>
    <p:extLst>
      <p:ext uri="{BB962C8B-B14F-4D97-AF65-F5344CB8AC3E}">
        <p14:creationId xmlns:p14="http://schemas.microsoft.com/office/powerpoint/2010/main" val="30974132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Goede doelen zijn ...</a:t>
            </a:r>
          </a:p>
        </p:txBody>
      </p:sp>
      <p:sp>
        <p:nvSpPr>
          <p:cNvPr id="3" name="Content Placeholder 2"/>
          <p:cNvSpPr>
            <a:spLocks noGrp="1"/>
          </p:cNvSpPr>
          <p:nvPr>
            <p:ph idx="1"/>
          </p:nvPr>
        </p:nvSpPr>
        <p:spPr/>
        <p:txBody>
          <a:bodyPr>
            <a:normAutofit lnSpcReduction="10000"/>
          </a:bodyPr>
          <a:lstStyle/>
          <a:p>
            <a:r>
              <a:rPr lang="nl-BE" dirty="0"/>
              <a:t>Leerlinggericht</a:t>
            </a:r>
          </a:p>
          <a:p>
            <a:r>
              <a:rPr lang="nl-NL" dirty="0"/>
              <a:t>Realiseerbaar binnen beperkte tijd (bvb 6 tot 8 weken)</a:t>
            </a:r>
          </a:p>
          <a:p>
            <a:r>
              <a:rPr lang="nl-NL" dirty="0"/>
              <a:t>Passen binnen</a:t>
            </a:r>
          </a:p>
          <a:p>
            <a:pPr lvl="1"/>
            <a:r>
              <a:rPr lang="nl-NL" dirty="0"/>
              <a:t>De visie, ambities en doelen van de school</a:t>
            </a:r>
          </a:p>
          <a:p>
            <a:pPr lvl="1"/>
            <a:r>
              <a:rPr lang="nl-NL" dirty="0"/>
              <a:t>De daarbinnen gedefinieerde ambities van het team</a:t>
            </a:r>
          </a:p>
          <a:p>
            <a:r>
              <a:rPr lang="nl-NL" dirty="0"/>
              <a:t>Meetbaar</a:t>
            </a:r>
          </a:p>
          <a:p>
            <a:r>
              <a:rPr lang="nl-NL" dirty="0"/>
              <a:t>Gedeeld door iedereen in het team</a:t>
            </a:r>
            <a:endParaRPr lang="nl-BE" dirty="0"/>
          </a:p>
        </p:txBody>
      </p:sp>
      <p:sp>
        <p:nvSpPr>
          <p:cNvPr id="4" name="Slide Number Placeholder 3"/>
          <p:cNvSpPr>
            <a:spLocks noGrp="1"/>
          </p:cNvSpPr>
          <p:nvPr>
            <p:ph type="sldNum" sz="quarter" idx="4"/>
          </p:nvPr>
        </p:nvSpPr>
        <p:spPr/>
        <p:txBody>
          <a:bodyPr/>
          <a:lstStyle/>
          <a:p>
            <a:fld id="{9331019C-3939-5F43-B75D-CFD4E736BA37}" type="slidenum">
              <a:rPr lang="nl-NL" smtClean="0"/>
              <a:pPr/>
              <a:t>21</a:t>
            </a:fld>
            <a:endParaRPr lang="nl-NL"/>
          </a:p>
        </p:txBody>
      </p:sp>
    </p:spTree>
    <p:extLst>
      <p:ext uri="{BB962C8B-B14F-4D97-AF65-F5344CB8AC3E}">
        <p14:creationId xmlns:p14="http://schemas.microsoft.com/office/powerpoint/2010/main" val="1832507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9331019C-3939-5F43-B75D-CFD4E736BA37}" type="slidenum">
              <a:rPr lang="nl-NL" smtClean="0"/>
              <a:pPr/>
              <a:t>22</a:t>
            </a:fld>
            <a:endParaRPr lang="nl-NL"/>
          </a:p>
        </p:txBody>
      </p:sp>
      <p:grpSp>
        <p:nvGrpSpPr>
          <p:cNvPr id="44" name="Group 43"/>
          <p:cNvGrpSpPr/>
          <p:nvPr/>
        </p:nvGrpSpPr>
        <p:grpSpPr>
          <a:xfrm>
            <a:off x="996500" y="372460"/>
            <a:ext cx="6756692" cy="6317015"/>
            <a:chOff x="996500" y="372460"/>
            <a:chExt cx="6756692" cy="6317015"/>
          </a:xfrm>
        </p:grpSpPr>
        <p:graphicFrame>
          <p:nvGraphicFramePr>
            <p:cNvPr id="7" name="Diagram 6"/>
            <p:cNvGraphicFramePr/>
            <p:nvPr>
              <p:extLst/>
            </p:nvPr>
          </p:nvGraphicFramePr>
          <p:xfrm>
            <a:off x="1488195" y="1800519"/>
            <a:ext cx="5868423" cy="334818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Oval 7"/>
            <p:cNvSpPr/>
            <p:nvPr/>
          </p:nvSpPr>
          <p:spPr>
            <a:xfrm>
              <a:off x="2942018" y="2111419"/>
              <a:ext cx="2876319" cy="2816983"/>
            </a:xfrm>
            <a:prstGeom prst="ellipse">
              <a:avLst/>
            </a:prstGeom>
            <a:solidFill>
              <a:schemeClr val="accent3">
                <a:alpha val="51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solidFill>
                  <a:prstClr val="white"/>
                </a:solidFill>
              </a:endParaRPr>
            </a:p>
          </p:txBody>
        </p:sp>
        <p:sp>
          <p:nvSpPr>
            <p:cNvPr id="9" name="Oval 8"/>
            <p:cNvSpPr>
              <a:spLocks noChangeAspect="1"/>
            </p:cNvSpPr>
            <p:nvPr/>
          </p:nvSpPr>
          <p:spPr>
            <a:xfrm>
              <a:off x="3918502" y="3089083"/>
              <a:ext cx="912688" cy="856881"/>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defTabSz="914400"/>
              <a:r>
                <a:rPr lang="nl-BE" sz="500" b="1" dirty="0">
                  <a:solidFill>
                    <a:prstClr val="black"/>
                  </a:solidFill>
                  <a:latin typeface="Bradley Hand ITC" panose="03070402050302030203" pitchFamily="66" charset="0"/>
                </a:rPr>
                <a:t>Ons team: 4 kernopdrachten voor een community van  leerlingen van de </a:t>
              </a:r>
              <a:r>
                <a:rPr lang="nl-BE" sz="500" b="1" dirty="0">
                  <a:solidFill>
                    <a:srgbClr val="F79646"/>
                  </a:solidFill>
                  <a:latin typeface="Bradley Hand ITC" panose="03070402050302030203" pitchFamily="66" charset="0"/>
                </a:rPr>
                <a:t>1</a:t>
              </a:r>
              <a:r>
                <a:rPr lang="nl-BE" sz="500" b="1" baseline="30000" dirty="0">
                  <a:solidFill>
                    <a:srgbClr val="F79646"/>
                  </a:solidFill>
                  <a:latin typeface="Bradley Hand ITC" panose="03070402050302030203" pitchFamily="66" charset="0"/>
                </a:rPr>
                <a:t>e</a:t>
              </a:r>
              <a:r>
                <a:rPr lang="nl-BE" sz="500" b="1" dirty="0">
                  <a:solidFill>
                    <a:srgbClr val="F79646"/>
                  </a:solidFill>
                  <a:latin typeface="Bradley Hand ITC" panose="03070402050302030203" pitchFamily="66" charset="0"/>
                </a:rPr>
                <a:t> graad</a:t>
              </a:r>
              <a:r>
                <a:rPr lang="nl-BE" sz="500" b="1" dirty="0">
                  <a:solidFill>
                    <a:srgbClr val="3A4D3E"/>
                  </a:solidFill>
                  <a:latin typeface="Bradley Hand ITC" panose="03070402050302030203" pitchFamily="66" charset="0"/>
                </a:rPr>
                <a:t>, </a:t>
              </a:r>
              <a:r>
                <a:rPr lang="nl-BE" sz="500" b="1" dirty="0">
                  <a:solidFill>
                    <a:prstClr val="black"/>
                  </a:solidFill>
                  <a:latin typeface="Bradley Hand ITC" panose="03070402050302030203" pitchFamily="66" charset="0"/>
                </a:rPr>
                <a:t>binnen de visie van de school</a:t>
              </a:r>
            </a:p>
          </p:txBody>
        </p:sp>
        <p:sp>
          <p:nvSpPr>
            <p:cNvPr id="10" name="Folded Corner 9"/>
            <p:cNvSpPr/>
            <p:nvPr/>
          </p:nvSpPr>
          <p:spPr>
            <a:xfrm>
              <a:off x="4995035" y="3207457"/>
              <a:ext cx="400761" cy="19576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prstClr val="black"/>
                  </a:solidFill>
                  <a:latin typeface="Bradley Hand ITC" panose="03070402050302030203" pitchFamily="66" charset="0"/>
                </a:rPr>
                <a:t>qsdklfhjqsdhf</a:t>
              </a:r>
            </a:p>
          </p:txBody>
        </p:sp>
        <p:sp>
          <p:nvSpPr>
            <p:cNvPr id="11" name="Folded Corner 10"/>
            <p:cNvSpPr/>
            <p:nvPr/>
          </p:nvSpPr>
          <p:spPr>
            <a:xfrm>
              <a:off x="5081267" y="3433087"/>
              <a:ext cx="400761" cy="19576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prstClr val="black"/>
                  </a:solidFill>
                  <a:latin typeface="Bradley Hand ITC" panose="03070402050302030203" pitchFamily="66" charset="0"/>
                </a:rPr>
                <a:t>qsdklfhjqsdhf</a:t>
              </a:r>
            </a:p>
          </p:txBody>
        </p:sp>
        <p:sp>
          <p:nvSpPr>
            <p:cNvPr id="12" name="Folded Corner 11"/>
            <p:cNvSpPr/>
            <p:nvPr/>
          </p:nvSpPr>
          <p:spPr>
            <a:xfrm>
              <a:off x="4831191" y="3842299"/>
              <a:ext cx="400761" cy="19576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prstClr val="black"/>
                  </a:solidFill>
                  <a:latin typeface="Bradley Hand ITC" panose="03070402050302030203" pitchFamily="66" charset="0"/>
                </a:rPr>
                <a:t>qsdklfhjqsdhf</a:t>
              </a:r>
            </a:p>
          </p:txBody>
        </p:sp>
        <p:sp>
          <p:nvSpPr>
            <p:cNvPr id="13" name="Folded Corner 12"/>
            <p:cNvSpPr/>
            <p:nvPr/>
          </p:nvSpPr>
          <p:spPr>
            <a:xfrm>
              <a:off x="4917423" y="4067929"/>
              <a:ext cx="400761" cy="19576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prstClr val="black"/>
                  </a:solidFill>
                  <a:latin typeface="Bradley Hand ITC" panose="03070402050302030203" pitchFamily="66" charset="0"/>
                </a:rPr>
                <a:t>qsdklfhjqsdhf</a:t>
              </a:r>
            </a:p>
          </p:txBody>
        </p:sp>
        <p:sp>
          <p:nvSpPr>
            <p:cNvPr id="14" name="Folded Corner 13"/>
            <p:cNvSpPr/>
            <p:nvPr/>
          </p:nvSpPr>
          <p:spPr>
            <a:xfrm>
              <a:off x="4130657" y="4239276"/>
              <a:ext cx="400761" cy="19576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prstClr val="black"/>
                  </a:solidFill>
                  <a:latin typeface="Bradley Hand ITC" panose="03070402050302030203" pitchFamily="66" charset="0"/>
                </a:rPr>
                <a:t>qsdklfhjqsdhf</a:t>
              </a:r>
            </a:p>
          </p:txBody>
        </p:sp>
        <p:sp>
          <p:nvSpPr>
            <p:cNvPr id="15" name="Folded Corner 14"/>
            <p:cNvSpPr/>
            <p:nvPr/>
          </p:nvSpPr>
          <p:spPr>
            <a:xfrm>
              <a:off x="4216889" y="4464905"/>
              <a:ext cx="400761" cy="19576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prstClr val="black"/>
                  </a:solidFill>
                  <a:latin typeface="Bradley Hand ITC" panose="03070402050302030203" pitchFamily="66" charset="0"/>
                </a:rPr>
                <a:t>qsdklfhjqsdhf</a:t>
              </a:r>
            </a:p>
          </p:txBody>
        </p:sp>
        <p:sp>
          <p:nvSpPr>
            <p:cNvPr id="16" name="Folded Corner 15"/>
            <p:cNvSpPr/>
            <p:nvPr/>
          </p:nvSpPr>
          <p:spPr>
            <a:xfrm>
              <a:off x="3431509" y="3915766"/>
              <a:ext cx="400761" cy="19576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prstClr val="black"/>
                  </a:solidFill>
                  <a:latin typeface="Bradley Hand ITC" panose="03070402050302030203" pitchFamily="66" charset="0"/>
                </a:rPr>
                <a:t>qsdklfhjqsdhf</a:t>
              </a:r>
            </a:p>
          </p:txBody>
        </p:sp>
        <p:sp>
          <p:nvSpPr>
            <p:cNvPr id="17" name="Folded Corner 16"/>
            <p:cNvSpPr/>
            <p:nvPr/>
          </p:nvSpPr>
          <p:spPr>
            <a:xfrm>
              <a:off x="3517741" y="4141395"/>
              <a:ext cx="400761" cy="19576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prstClr val="black"/>
                  </a:solidFill>
                  <a:latin typeface="Bradley Hand ITC" panose="03070402050302030203" pitchFamily="66" charset="0"/>
                </a:rPr>
                <a:t>qsdklfhjqsdhf</a:t>
              </a:r>
            </a:p>
          </p:txBody>
        </p:sp>
        <p:sp>
          <p:nvSpPr>
            <p:cNvPr id="18" name="Folded Corner 17"/>
            <p:cNvSpPr/>
            <p:nvPr/>
          </p:nvSpPr>
          <p:spPr>
            <a:xfrm>
              <a:off x="3231129" y="3072233"/>
              <a:ext cx="400761" cy="19576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prstClr val="black"/>
                  </a:solidFill>
                  <a:latin typeface="Bradley Hand ITC" panose="03070402050302030203" pitchFamily="66" charset="0"/>
                </a:rPr>
                <a:t>qsdklfhjqsdhf</a:t>
              </a:r>
            </a:p>
          </p:txBody>
        </p:sp>
        <p:sp>
          <p:nvSpPr>
            <p:cNvPr id="19" name="Folded Corner 18"/>
            <p:cNvSpPr/>
            <p:nvPr/>
          </p:nvSpPr>
          <p:spPr>
            <a:xfrm>
              <a:off x="3317361" y="3297862"/>
              <a:ext cx="400761" cy="19576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prstClr val="black"/>
                  </a:solidFill>
                  <a:latin typeface="Bradley Hand ITC" panose="03070402050302030203" pitchFamily="66" charset="0"/>
                </a:rPr>
                <a:t>qsdklfhjqsdhf</a:t>
              </a:r>
            </a:p>
          </p:txBody>
        </p:sp>
        <p:sp>
          <p:nvSpPr>
            <p:cNvPr id="20" name="Folded Corner 19"/>
            <p:cNvSpPr/>
            <p:nvPr/>
          </p:nvSpPr>
          <p:spPr>
            <a:xfrm>
              <a:off x="5907650" y="2722865"/>
              <a:ext cx="400761" cy="205470"/>
            </a:xfrm>
            <a:prstGeom prst="foldedCorner">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prstClr val="black"/>
                  </a:solidFill>
                  <a:latin typeface="Bradley Hand ITC" panose="03070402050302030203" pitchFamily="66" charset="0"/>
                </a:rPr>
                <a:t>...</a:t>
              </a:r>
            </a:p>
          </p:txBody>
        </p:sp>
        <p:sp>
          <p:nvSpPr>
            <p:cNvPr id="21" name="Folded Corner 20"/>
            <p:cNvSpPr/>
            <p:nvPr/>
          </p:nvSpPr>
          <p:spPr>
            <a:xfrm>
              <a:off x="6061084" y="2928335"/>
              <a:ext cx="400761" cy="205470"/>
            </a:xfrm>
            <a:prstGeom prst="foldedCorner">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prstClr val="black"/>
                  </a:solidFill>
                  <a:latin typeface="Bradley Hand ITC" panose="03070402050302030203" pitchFamily="66" charset="0"/>
                </a:rPr>
                <a:t>...</a:t>
              </a:r>
            </a:p>
          </p:txBody>
        </p:sp>
        <p:sp>
          <p:nvSpPr>
            <p:cNvPr id="22" name="Folded Corner 21"/>
            <p:cNvSpPr/>
            <p:nvPr/>
          </p:nvSpPr>
          <p:spPr>
            <a:xfrm>
              <a:off x="5907650" y="4148950"/>
              <a:ext cx="400761" cy="205470"/>
            </a:xfrm>
            <a:prstGeom prst="foldedCorner">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prstClr val="black"/>
                  </a:solidFill>
                  <a:latin typeface="Bradley Hand ITC" panose="03070402050302030203" pitchFamily="66" charset="0"/>
                </a:rPr>
                <a:t>...</a:t>
              </a:r>
            </a:p>
          </p:txBody>
        </p:sp>
        <p:sp>
          <p:nvSpPr>
            <p:cNvPr id="23" name="Folded Corner 22"/>
            <p:cNvSpPr/>
            <p:nvPr/>
          </p:nvSpPr>
          <p:spPr>
            <a:xfrm>
              <a:off x="6061084" y="4354420"/>
              <a:ext cx="400761" cy="205470"/>
            </a:xfrm>
            <a:prstGeom prst="foldedCorner">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prstClr val="black"/>
                  </a:solidFill>
                  <a:latin typeface="Bradley Hand ITC" panose="03070402050302030203" pitchFamily="66" charset="0"/>
                </a:rPr>
                <a:t>...</a:t>
              </a:r>
            </a:p>
          </p:txBody>
        </p:sp>
        <p:sp>
          <p:nvSpPr>
            <p:cNvPr id="24" name="Folded Corner 23"/>
            <p:cNvSpPr/>
            <p:nvPr/>
          </p:nvSpPr>
          <p:spPr>
            <a:xfrm>
              <a:off x="2877315" y="4572004"/>
              <a:ext cx="400761" cy="205470"/>
            </a:xfrm>
            <a:prstGeom prst="foldedCorner">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prstClr val="black"/>
                  </a:solidFill>
                  <a:latin typeface="Bradley Hand ITC" panose="03070402050302030203" pitchFamily="66" charset="0"/>
                </a:rPr>
                <a:t>...</a:t>
              </a:r>
            </a:p>
          </p:txBody>
        </p:sp>
        <p:sp>
          <p:nvSpPr>
            <p:cNvPr id="25" name="Folded Corner 24"/>
            <p:cNvSpPr/>
            <p:nvPr/>
          </p:nvSpPr>
          <p:spPr>
            <a:xfrm>
              <a:off x="3030749" y="4777473"/>
              <a:ext cx="400761" cy="205470"/>
            </a:xfrm>
            <a:prstGeom prst="foldedCorner">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prstClr val="black"/>
                  </a:solidFill>
                  <a:latin typeface="Bradley Hand ITC" panose="03070402050302030203" pitchFamily="66" charset="0"/>
                </a:rPr>
                <a:t>...</a:t>
              </a:r>
            </a:p>
          </p:txBody>
        </p:sp>
        <p:sp>
          <p:nvSpPr>
            <p:cNvPr id="26" name="Folded Corner 25"/>
            <p:cNvSpPr/>
            <p:nvPr/>
          </p:nvSpPr>
          <p:spPr>
            <a:xfrm>
              <a:off x="2345457" y="2705828"/>
              <a:ext cx="400761" cy="205470"/>
            </a:xfrm>
            <a:prstGeom prst="foldedCorner">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prstClr val="black"/>
                  </a:solidFill>
                  <a:latin typeface="Bradley Hand ITC" panose="03070402050302030203" pitchFamily="66" charset="0"/>
                </a:rPr>
                <a:t>...</a:t>
              </a:r>
            </a:p>
          </p:txBody>
        </p:sp>
        <p:sp>
          <p:nvSpPr>
            <p:cNvPr id="27" name="Folded Corner 26"/>
            <p:cNvSpPr/>
            <p:nvPr/>
          </p:nvSpPr>
          <p:spPr>
            <a:xfrm>
              <a:off x="2498891" y="2911298"/>
              <a:ext cx="400761" cy="205470"/>
            </a:xfrm>
            <a:prstGeom prst="foldedCorner">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prstClr val="black"/>
                  </a:solidFill>
                  <a:latin typeface="Bradley Hand ITC" panose="03070402050302030203" pitchFamily="66" charset="0"/>
                </a:rPr>
                <a:t>...</a:t>
              </a:r>
            </a:p>
          </p:txBody>
        </p:sp>
        <p:sp>
          <p:nvSpPr>
            <p:cNvPr id="28" name="Folded Corner 27"/>
            <p:cNvSpPr/>
            <p:nvPr/>
          </p:nvSpPr>
          <p:spPr>
            <a:xfrm>
              <a:off x="4016508" y="5484365"/>
              <a:ext cx="400761" cy="205470"/>
            </a:xfrm>
            <a:prstGeom prst="foldedCorner">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prstClr val="black"/>
                  </a:solidFill>
                  <a:latin typeface="Bradley Hand ITC" panose="03070402050302030203" pitchFamily="66" charset="0"/>
                </a:rPr>
                <a:t>...</a:t>
              </a:r>
            </a:p>
          </p:txBody>
        </p:sp>
        <p:sp>
          <p:nvSpPr>
            <p:cNvPr id="29" name="Folded Corner 28"/>
            <p:cNvSpPr/>
            <p:nvPr/>
          </p:nvSpPr>
          <p:spPr>
            <a:xfrm>
              <a:off x="4482407" y="5484365"/>
              <a:ext cx="400761" cy="205470"/>
            </a:xfrm>
            <a:prstGeom prst="foldedCorner">
              <a:avLst/>
            </a:prstGeom>
            <a:solidFill>
              <a:srgbClr val="00B0F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prstClr val="black"/>
                  </a:solidFill>
                  <a:latin typeface="Bradley Hand ITC" panose="03070402050302030203" pitchFamily="66" charset="0"/>
                </a:rPr>
                <a:t>...</a:t>
              </a:r>
            </a:p>
          </p:txBody>
        </p:sp>
        <p:sp>
          <p:nvSpPr>
            <p:cNvPr id="30" name="Donut 29"/>
            <p:cNvSpPr/>
            <p:nvPr/>
          </p:nvSpPr>
          <p:spPr>
            <a:xfrm>
              <a:off x="996500" y="372460"/>
              <a:ext cx="6756692" cy="6317015"/>
            </a:xfrm>
            <a:prstGeom prst="donut">
              <a:avLst>
                <a:gd name="adj" fmla="val 14626"/>
              </a:avLst>
            </a:prstGeom>
            <a:solidFill>
              <a:srgbClr val="FFC000">
                <a:alpha val="66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solidFill>
                  <a:prstClr val="black"/>
                </a:solidFill>
              </a:endParaRPr>
            </a:p>
          </p:txBody>
        </p:sp>
        <p:sp>
          <p:nvSpPr>
            <p:cNvPr id="31" name="Folded Corner 30"/>
            <p:cNvSpPr/>
            <p:nvPr/>
          </p:nvSpPr>
          <p:spPr>
            <a:xfrm>
              <a:off x="6460811" y="5073425"/>
              <a:ext cx="400761" cy="205470"/>
            </a:xfrm>
            <a:prstGeom prst="foldedCorner">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prstClr val="black"/>
                  </a:solidFill>
                  <a:latin typeface="Bradley Hand ITC" panose="03070402050302030203" pitchFamily="66" charset="0"/>
                </a:rPr>
                <a:t>...</a:t>
              </a:r>
            </a:p>
          </p:txBody>
        </p:sp>
        <p:sp>
          <p:nvSpPr>
            <p:cNvPr id="32" name="Folded Corner 31"/>
            <p:cNvSpPr/>
            <p:nvPr/>
          </p:nvSpPr>
          <p:spPr>
            <a:xfrm>
              <a:off x="6614245" y="5278895"/>
              <a:ext cx="400761" cy="205470"/>
            </a:xfrm>
            <a:prstGeom prst="foldedCorner">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prstClr val="black"/>
                  </a:solidFill>
                  <a:latin typeface="Bradley Hand ITC" panose="03070402050302030203" pitchFamily="66" charset="0"/>
                </a:rPr>
                <a:t>...</a:t>
              </a:r>
            </a:p>
          </p:txBody>
        </p:sp>
        <p:sp>
          <p:nvSpPr>
            <p:cNvPr id="33" name="Folded Corner 32"/>
            <p:cNvSpPr/>
            <p:nvPr/>
          </p:nvSpPr>
          <p:spPr>
            <a:xfrm>
              <a:off x="6875201" y="2523155"/>
              <a:ext cx="400761" cy="205470"/>
            </a:xfrm>
            <a:prstGeom prst="foldedCorner">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prstClr val="black"/>
                  </a:solidFill>
                  <a:latin typeface="Bradley Hand ITC" panose="03070402050302030203" pitchFamily="66" charset="0"/>
                </a:rPr>
                <a:t>...</a:t>
              </a:r>
            </a:p>
          </p:txBody>
        </p:sp>
        <p:sp>
          <p:nvSpPr>
            <p:cNvPr id="34" name="Folded Corner 33"/>
            <p:cNvSpPr/>
            <p:nvPr/>
          </p:nvSpPr>
          <p:spPr>
            <a:xfrm>
              <a:off x="7028635" y="2728625"/>
              <a:ext cx="400761" cy="205470"/>
            </a:xfrm>
            <a:prstGeom prst="foldedCorner">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prstClr val="black"/>
                  </a:solidFill>
                  <a:latin typeface="Bradley Hand ITC" panose="03070402050302030203" pitchFamily="66" charset="0"/>
                </a:rPr>
                <a:t>...</a:t>
              </a:r>
            </a:p>
          </p:txBody>
        </p:sp>
        <p:sp>
          <p:nvSpPr>
            <p:cNvPr id="35" name="Folded Corner 34"/>
            <p:cNvSpPr/>
            <p:nvPr/>
          </p:nvSpPr>
          <p:spPr>
            <a:xfrm>
              <a:off x="5222119" y="907953"/>
              <a:ext cx="400761" cy="205470"/>
            </a:xfrm>
            <a:prstGeom prst="foldedCorner">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prstClr val="black"/>
                  </a:solidFill>
                  <a:latin typeface="Bradley Hand ITC" panose="03070402050302030203" pitchFamily="66" charset="0"/>
                </a:rPr>
                <a:t>...</a:t>
              </a:r>
            </a:p>
          </p:txBody>
        </p:sp>
        <p:sp>
          <p:nvSpPr>
            <p:cNvPr id="36" name="Folded Corner 35"/>
            <p:cNvSpPr/>
            <p:nvPr/>
          </p:nvSpPr>
          <p:spPr>
            <a:xfrm>
              <a:off x="5375553" y="1113423"/>
              <a:ext cx="400761" cy="205470"/>
            </a:xfrm>
            <a:prstGeom prst="foldedCorner">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prstClr val="black"/>
                  </a:solidFill>
                  <a:latin typeface="Bradley Hand ITC" panose="03070402050302030203" pitchFamily="66" charset="0"/>
                </a:rPr>
                <a:t>...</a:t>
              </a:r>
            </a:p>
          </p:txBody>
        </p:sp>
        <p:sp>
          <p:nvSpPr>
            <p:cNvPr id="37" name="Folded Corner 36"/>
            <p:cNvSpPr/>
            <p:nvPr/>
          </p:nvSpPr>
          <p:spPr>
            <a:xfrm>
              <a:off x="2075973" y="5278895"/>
              <a:ext cx="400761" cy="205470"/>
            </a:xfrm>
            <a:prstGeom prst="foldedCorner">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prstClr val="black"/>
                  </a:solidFill>
                  <a:latin typeface="Bradley Hand ITC" panose="03070402050302030203" pitchFamily="66" charset="0"/>
                </a:rPr>
                <a:t>...</a:t>
              </a:r>
            </a:p>
          </p:txBody>
        </p:sp>
        <p:sp>
          <p:nvSpPr>
            <p:cNvPr id="38" name="Folded Corner 37"/>
            <p:cNvSpPr/>
            <p:nvPr/>
          </p:nvSpPr>
          <p:spPr>
            <a:xfrm>
              <a:off x="2229407" y="5484365"/>
              <a:ext cx="400761" cy="205470"/>
            </a:xfrm>
            <a:prstGeom prst="foldedCorner">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prstClr val="black"/>
                  </a:solidFill>
                  <a:latin typeface="Bradley Hand ITC" panose="03070402050302030203" pitchFamily="66" charset="0"/>
                </a:rPr>
                <a:t>...</a:t>
              </a:r>
            </a:p>
          </p:txBody>
        </p:sp>
        <p:sp>
          <p:nvSpPr>
            <p:cNvPr id="39" name="Folded Corner 38"/>
            <p:cNvSpPr/>
            <p:nvPr/>
          </p:nvSpPr>
          <p:spPr>
            <a:xfrm>
              <a:off x="4959242" y="5958345"/>
              <a:ext cx="400761" cy="205470"/>
            </a:xfrm>
            <a:prstGeom prst="foldedCorner">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prstClr val="black"/>
                  </a:solidFill>
                  <a:latin typeface="Bradley Hand ITC" panose="03070402050302030203" pitchFamily="66" charset="0"/>
                </a:rPr>
                <a:t>...</a:t>
              </a:r>
            </a:p>
          </p:txBody>
        </p:sp>
        <p:sp>
          <p:nvSpPr>
            <p:cNvPr id="40" name="Folded Corner 39"/>
            <p:cNvSpPr/>
            <p:nvPr/>
          </p:nvSpPr>
          <p:spPr>
            <a:xfrm>
              <a:off x="5112676" y="6163815"/>
              <a:ext cx="400761" cy="205470"/>
            </a:xfrm>
            <a:prstGeom prst="foldedCorner">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prstClr val="black"/>
                  </a:solidFill>
                  <a:latin typeface="Bradley Hand ITC" panose="03070402050302030203" pitchFamily="66" charset="0"/>
                </a:rPr>
                <a:t>...</a:t>
              </a:r>
            </a:p>
          </p:txBody>
        </p:sp>
        <p:sp>
          <p:nvSpPr>
            <p:cNvPr id="41" name="Folded Corner 40"/>
            <p:cNvSpPr/>
            <p:nvPr/>
          </p:nvSpPr>
          <p:spPr>
            <a:xfrm>
              <a:off x="1358310" y="2911298"/>
              <a:ext cx="400761" cy="205470"/>
            </a:xfrm>
            <a:prstGeom prst="foldedCorner">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prstClr val="black"/>
                  </a:solidFill>
                  <a:latin typeface="Bradley Hand ITC" panose="03070402050302030203" pitchFamily="66" charset="0"/>
                </a:rPr>
                <a:t>...</a:t>
              </a:r>
            </a:p>
          </p:txBody>
        </p:sp>
        <p:sp>
          <p:nvSpPr>
            <p:cNvPr id="42" name="Folded Corner 41"/>
            <p:cNvSpPr/>
            <p:nvPr/>
          </p:nvSpPr>
          <p:spPr>
            <a:xfrm>
              <a:off x="1511744" y="3116768"/>
              <a:ext cx="400761" cy="205470"/>
            </a:xfrm>
            <a:prstGeom prst="foldedCorner">
              <a:avLst/>
            </a:prstGeom>
            <a:solidFill>
              <a:srgbClr val="FF0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100" dirty="0">
                  <a:solidFill>
                    <a:prstClr val="black"/>
                  </a:solidFill>
                  <a:latin typeface="Bradley Hand ITC" panose="03070402050302030203" pitchFamily="66" charset="0"/>
                </a:rPr>
                <a:t>...</a:t>
              </a:r>
            </a:p>
          </p:txBody>
        </p:sp>
        <p:sp>
          <p:nvSpPr>
            <p:cNvPr id="48" name="Folded Corner 47"/>
            <p:cNvSpPr/>
            <p:nvPr/>
          </p:nvSpPr>
          <p:spPr>
            <a:xfrm>
              <a:off x="4582467" y="2818271"/>
              <a:ext cx="400761" cy="19576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prstClr val="black"/>
                  </a:solidFill>
                  <a:latin typeface="Bradley Hand ITC" panose="03070402050302030203" pitchFamily="66" charset="0"/>
                </a:rPr>
                <a:t>qsdklfhjqsdhf</a:t>
              </a:r>
            </a:p>
          </p:txBody>
        </p:sp>
        <p:sp>
          <p:nvSpPr>
            <p:cNvPr id="49" name="Folded Corner 48"/>
            <p:cNvSpPr/>
            <p:nvPr/>
          </p:nvSpPr>
          <p:spPr>
            <a:xfrm>
              <a:off x="4831191" y="2545676"/>
              <a:ext cx="400761" cy="195762"/>
            </a:xfrm>
            <a:prstGeom prst="foldedCorner">
              <a:avLst/>
            </a:prstGeom>
            <a:solidFill>
              <a:srgbClr val="FFFF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600" dirty="0">
                  <a:solidFill>
                    <a:prstClr val="black"/>
                  </a:solidFill>
                  <a:latin typeface="Bradley Hand ITC" panose="03070402050302030203" pitchFamily="66" charset="0"/>
                </a:rPr>
                <a:t>qsdklfhjqsdhf</a:t>
              </a:r>
            </a:p>
          </p:txBody>
        </p:sp>
      </p:grpSp>
      <p:sp>
        <p:nvSpPr>
          <p:cNvPr id="5" name="TextBox 4"/>
          <p:cNvSpPr txBox="1"/>
          <p:nvPr/>
        </p:nvSpPr>
        <p:spPr>
          <a:xfrm>
            <a:off x="219227" y="303485"/>
            <a:ext cx="1585562" cy="369332"/>
          </a:xfrm>
          <a:prstGeom prst="rect">
            <a:avLst/>
          </a:prstGeom>
          <a:noFill/>
        </p:spPr>
        <p:txBody>
          <a:bodyPr wrap="none" rtlCol="0">
            <a:spAutoFit/>
          </a:bodyPr>
          <a:lstStyle/>
          <a:p>
            <a:r>
              <a:rPr lang="nl-BE" b="1" dirty="0">
                <a:latin typeface="Bradley Hand ITC" panose="03070402050302030203" pitchFamily="66" charset="0"/>
              </a:rPr>
              <a:t>Team opdracht</a:t>
            </a:r>
          </a:p>
        </p:txBody>
      </p:sp>
      <p:sp>
        <p:nvSpPr>
          <p:cNvPr id="6" name="Freeform 5"/>
          <p:cNvSpPr/>
          <p:nvPr/>
        </p:nvSpPr>
        <p:spPr>
          <a:xfrm>
            <a:off x="615979" y="591127"/>
            <a:ext cx="3448021" cy="2761673"/>
          </a:xfrm>
          <a:custGeom>
            <a:avLst/>
            <a:gdLst>
              <a:gd name="connsiteX0" fmla="*/ 233766 w 3448021"/>
              <a:gd name="connsiteY0" fmla="*/ 0 h 2761673"/>
              <a:gd name="connsiteX1" fmla="*/ 224530 w 3448021"/>
              <a:gd name="connsiteY1" fmla="*/ 785091 h 2761673"/>
              <a:gd name="connsiteX2" fmla="*/ 2589039 w 3448021"/>
              <a:gd name="connsiteY2" fmla="*/ 1634837 h 2761673"/>
              <a:gd name="connsiteX3" fmla="*/ 3448021 w 3448021"/>
              <a:gd name="connsiteY3" fmla="*/ 2761673 h 2761673"/>
            </a:gdLst>
            <a:ahLst/>
            <a:cxnLst>
              <a:cxn ang="0">
                <a:pos x="connsiteX0" y="connsiteY0"/>
              </a:cxn>
              <a:cxn ang="0">
                <a:pos x="connsiteX1" y="connsiteY1"/>
              </a:cxn>
              <a:cxn ang="0">
                <a:pos x="connsiteX2" y="connsiteY2"/>
              </a:cxn>
              <a:cxn ang="0">
                <a:pos x="connsiteX3" y="connsiteY3"/>
              </a:cxn>
            </a:cxnLst>
            <a:rect l="l" t="t" r="r" b="b"/>
            <a:pathLst>
              <a:path w="3448021" h="2761673">
                <a:moveTo>
                  <a:pt x="233766" y="0"/>
                </a:moveTo>
                <a:cubicBezTo>
                  <a:pt x="32875" y="256309"/>
                  <a:pt x="-168015" y="512618"/>
                  <a:pt x="224530" y="785091"/>
                </a:cubicBezTo>
                <a:cubicBezTo>
                  <a:pt x="617075" y="1057564"/>
                  <a:pt x="2051790" y="1305407"/>
                  <a:pt x="2589039" y="1634837"/>
                </a:cubicBezTo>
                <a:cubicBezTo>
                  <a:pt x="3126288" y="1964267"/>
                  <a:pt x="3287154" y="2362970"/>
                  <a:pt x="3448021" y="2761673"/>
                </a:cubicBezTo>
              </a:path>
            </a:pathLst>
          </a:custGeom>
          <a:noFill/>
          <a:ln w="28575">
            <a:solidFill>
              <a:schemeClr val="tx1">
                <a:lumMod val="65000"/>
                <a:lumOff val="35000"/>
              </a:schemeClr>
            </a:solidFill>
            <a:headEnd type="none" w="med" len="med"/>
            <a:tailEnd type="triangl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
        <p:nvSpPr>
          <p:cNvPr id="45" name="Freeform 44"/>
          <p:cNvSpPr/>
          <p:nvPr/>
        </p:nvSpPr>
        <p:spPr>
          <a:xfrm>
            <a:off x="415636" y="618836"/>
            <a:ext cx="1145309" cy="37057"/>
          </a:xfrm>
          <a:custGeom>
            <a:avLst/>
            <a:gdLst>
              <a:gd name="connsiteX0" fmla="*/ 0 w 1145309"/>
              <a:gd name="connsiteY0" fmla="*/ 0 h 37057"/>
              <a:gd name="connsiteX1" fmla="*/ 452582 w 1145309"/>
              <a:gd name="connsiteY1" fmla="*/ 36946 h 37057"/>
              <a:gd name="connsiteX2" fmla="*/ 1145309 w 1145309"/>
              <a:gd name="connsiteY2" fmla="*/ 9237 h 37057"/>
            </a:gdLst>
            <a:ahLst/>
            <a:cxnLst>
              <a:cxn ang="0">
                <a:pos x="connsiteX0" y="connsiteY0"/>
              </a:cxn>
              <a:cxn ang="0">
                <a:pos x="connsiteX1" y="connsiteY1"/>
              </a:cxn>
              <a:cxn ang="0">
                <a:pos x="connsiteX2" y="connsiteY2"/>
              </a:cxn>
            </a:cxnLst>
            <a:rect l="l" t="t" r="r" b="b"/>
            <a:pathLst>
              <a:path w="1145309" h="37057">
                <a:moveTo>
                  <a:pt x="0" y="0"/>
                </a:moveTo>
                <a:cubicBezTo>
                  <a:pt x="130848" y="17703"/>
                  <a:pt x="261697" y="35407"/>
                  <a:pt x="452582" y="36946"/>
                </a:cubicBezTo>
                <a:cubicBezTo>
                  <a:pt x="643467" y="38485"/>
                  <a:pt x="894388" y="23861"/>
                  <a:pt x="1145309" y="9237"/>
                </a:cubicBezTo>
              </a:path>
            </a:pathLst>
          </a:custGeom>
          <a:noFill/>
          <a:ln w="28575">
            <a:solidFill>
              <a:schemeClr val="tx1">
                <a:lumMod val="65000"/>
                <a:lumOff val="35000"/>
              </a:schemeClr>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
        <p:nvSpPr>
          <p:cNvPr id="46" name="TextBox 45"/>
          <p:cNvSpPr txBox="1"/>
          <p:nvPr/>
        </p:nvSpPr>
        <p:spPr>
          <a:xfrm>
            <a:off x="6401979" y="122347"/>
            <a:ext cx="1747965" cy="1200329"/>
          </a:xfrm>
          <a:prstGeom prst="rect">
            <a:avLst/>
          </a:prstGeom>
          <a:noFill/>
        </p:spPr>
        <p:txBody>
          <a:bodyPr wrap="square" rtlCol="0">
            <a:spAutoFit/>
          </a:bodyPr>
          <a:lstStyle/>
          <a:p>
            <a:pPr algn="ctr"/>
            <a:r>
              <a:rPr lang="nl-BE" b="1" dirty="0">
                <a:latin typeface="Bradley Hand ITC" panose="03070402050302030203" pitchFamily="66" charset="0"/>
              </a:rPr>
              <a:t>Stakeholders met kernmerken en verwachtingen</a:t>
            </a:r>
          </a:p>
        </p:txBody>
      </p:sp>
      <p:sp>
        <p:nvSpPr>
          <p:cNvPr id="50" name="Freeform 49"/>
          <p:cNvSpPr/>
          <p:nvPr/>
        </p:nvSpPr>
        <p:spPr>
          <a:xfrm>
            <a:off x="6807200" y="1237673"/>
            <a:ext cx="1099127" cy="111880"/>
          </a:xfrm>
          <a:custGeom>
            <a:avLst/>
            <a:gdLst>
              <a:gd name="connsiteX0" fmla="*/ 0 w 1099127"/>
              <a:gd name="connsiteY0" fmla="*/ 0 h 111880"/>
              <a:gd name="connsiteX1" fmla="*/ 646545 w 1099127"/>
              <a:gd name="connsiteY1" fmla="*/ 110836 h 111880"/>
              <a:gd name="connsiteX2" fmla="*/ 1099127 w 1099127"/>
              <a:gd name="connsiteY2" fmla="*/ 46182 h 111880"/>
            </a:gdLst>
            <a:ahLst/>
            <a:cxnLst>
              <a:cxn ang="0">
                <a:pos x="connsiteX0" y="connsiteY0"/>
              </a:cxn>
              <a:cxn ang="0">
                <a:pos x="connsiteX1" y="connsiteY1"/>
              </a:cxn>
              <a:cxn ang="0">
                <a:pos x="connsiteX2" y="connsiteY2"/>
              </a:cxn>
            </a:cxnLst>
            <a:rect l="l" t="t" r="r" b="b"/>
            <a:pathLst>
              <a:path w="1099127" h="111880">
                <a:moveTo>
                  <a:pt x="0" y="0"/>
                </a:moveTo>
                <a:cubicBezTo>
                  <a:pt x="231678" y="51569"/>
                  <a:pt x="463357" y="103139"/>
                  <a:pt x="646545" y="110836"/>
                </a:cubicBezTo>
                <a:cubicBezTo>
                  <a:pt x="829733" y="118533"/>
                  <a:pt x="964430" y="82357"/>
                  <a:pt x="1099127" y="46182"/>
                </a:cubicBezTo>
              </a:path>
            </a:pathLst>
          </a:custGeom>
          <a:noFill/>
          <a:ln w="28575">
            <a:solidFill>
              <a:schemeClr val="tx1">
                <a:lumMod val="65000"/>
                <a:lumOff val="35000"/>
              </a:schemeClr>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
        <p:nvSpPr>
          <p:cNvPr id="51" name="Freeform 50"/>
          <p:cNvSpPr/>
          <p:nvPr/>
        </p:nvSpPr>
        <p:spPr>
          <a:xfrm>
            <a:off x="4383180" y="1265643"/>
            <a:ext cx="2501488" cy="1933749"/>
          </a:xfrm>
          <a:custGeom>
            <a:avLst/>
            <a:gdLst>
              <a:gd name="connsiteX0" fmla="*/ 835365 w 2501488"/>
              <a:gd name="connsiteY0" fmla="*/ 175230 h 1933749"/>
              <a:gd name="connsiteX1" fmla="*/ 87220 w 2501488"/>
              <a:gd name="connsiteY1" fmla="*/ 276830 h 1933749"/>
              <a:gd name="connsiteX2" fmla="*/ 68747 w 2501488"/>
              <a:gd name="connsiteY2" fmla="*/ 1680757 h 1933749"/>
              <a:gd name="connsiteX3" fmla="*/ 567511 w 2501488"/>
              <a:gd name="connsiteY3" fmla="*/ 1911666 h 1933749"/>
              <a:gd name="connsiteX4" fmla="*/ 1371075 w 2501488"/>
              <a:gd name="connsiteY4" fmla="*/ 1403666 h 1933749"/>
              <a:gd name="connsiteX5" fmla="*/ 2488675 w 2501488"/>
              <a:gd name="connsiteY5" fmla="*/ 82866 h 1933749"/>
              <a:gd name="connsiteX6" fmla="*/ 576747 w 2501488"/>
              <a:gd name="connsiteY6" fmla="*/ 249121 h 1933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01488" h="1933749">
                <a:moveTo>
                  <a:pt x="835365" y="175230"/>
                </a:moveTo>
                <a:cubicBezTo>
                  <a:pt x="525177" y="100569"/>
                  <a:pt x="214990" y="25909"/>
                  <a:pt x="87220" y="276830"/>
                </a:cubicBezTo>
                <a:cubicBezTo>
                  <a:pt x="-40550" y="527751"/>
                  <a:pt x="-11301" y="1408284"/>
                  <a:pt x="68747" y="1680757"/>
                </a:cubicBezTo>
                <a:cubicBezTo>
                  <a:pt x="148795" y="1953230"/>
                  <a:pt x="350456" y="1957848"/>
                  <a:pt x="567511" y="1911666"/>
                </a:cubicBezTo>
                <a:cubicBezTo>
                  <a:pt x="784566" y="1865484"/>
                  <a:pt x="1050881" y="1708466"/>
                  <a:pt x="1371075" y="1403666"/>
                </a:cubicBezTo>
                <a:cubicBezTo>
                  <a:pt x="1691269" y="1098866"/>
                  <a:pt x="2621063" y="275290"/>
                  <a:pt x="2488675" y="82866"/>
                </a:cubicBezTo>
                <a:cubicBezTo>
                  <a:pt x="2356287" y="-109558"/>
                  <a:pt x="1466517" y="69781"/>
                  <a:pt x="576747" y="249121"/>
                </a:cubicBezTo>
              </a:path>
            </a:pathLst>
          </a:custGeom>
          <a:noFill/>
          <a:ln w="28575">
            <a:solidFill>
              <a:schemeClr val="tx1">
                <a:lumMod val="65000"/>
                <a:lumOff val="35000"/>
              </a:schemeClr>
            </a:solidFill>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
        <p:nvSpPr>
          <p:cNvPr id="52" name="Freeform 51"/>
          <p:cNvSpPr/>
          <p:nvPr/>
        </p:nvSpPr>
        <p:spPr>
          <a:xfrm>
            <a:off x="6675007" y="2252682"/>
            <a:ext cx="1171977" cy="1012952"/>
          </a:xfrm>
          <a:custGeom>
            <a:avLst/>
            <a:gdLst>
              <a:gd name="connsiteX0" fmla="*/ 566302 w 1171977"/>
              <a:gd name="connsiteY0" fmla="*/ 74882 h 1012952"/>
              <a:gd name="connsiteX1" fmla="*/ 2884 w 1171977"/>
              <a:gd name="connsiteY1" fmla="*/ 93354 h 1012952"/>
              <a:gd name="connsiteX2" fmla="*/ 381575 w 1171977"/>
              <a:gd name="connsiteY2" fmla="*/ 998518 h 1012952"/>
              <a:gd name="connsiteX3" fmla="*/ 1129720 w 1171977"/>
              <a:gd name="connsiteY3" fmla="*/ 610591 h 1012952"/>
              <a:gd name="connsiteX4" fmla="*/ 1018884 w 1171977"/>
              <a:gd name="connsiteY4" fmla="*/ 84118 h 1012952"/>
              <a:gd name="connsiteX5" fmla="*/ 520120 w 1171977"/>
              <a:gd name="connsiteY5" fmla="*/ 148773 h 1012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1977" h="1012952">
                <a:moveTo>
                  <a:pt x="566302" y="74882"/>
                </a:moveTo>
                <a:cubicBezTo>
                  <a:pt x="299987" y="7148"/>
                  <a:pt x="33672" y="-60585"/>
                  <a:pt x="2884" y="93354"/>
                </a:cubicBezTo>
                <a:cubicBezTo>
                  <a:pt x="-27904" y="247293"/>
                  <a:pt x="193769" y="912312"/>
                  <a:pt x="381575" y="998518"/>
                </a:cubicBezTo>
                <a:cubicBezTo>
                  <a:pt x="569381" y="1084724"/>
                  <a:pt x="1023502" y="762991"/>
                  <a:pt x="1129720" y="610591"/>
                </a:cubicBezTo>
                <a:cubicBezTo>
                  <a:pt x="1235938" y="458191"/>
                  <a:pt x="1120484" y="161088"/>
                  <a:pt x="1018884" y="84118"/>
                </a:cubicBezTo>
                <a:cubicBezTo>
                  <a:pt x="917284" y="7148"/>
                  <a:pt x="718702" y="77960"/>
                  <a:pt x="520120" y="148773"/>
                </a:cubicBezTo>
              </a:path>
            </a:pathLst>
          </a:cu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
        <p:nvSpPr>
          <p:cNvPr id="53" name="TextBox 52"/>
          <p:cNvSpPr txBox="1"/>
          <p:nvPr/>
        </p:nvSpPr>
        <p:spPr>
          <a:xfrm>
            <a:off x="7349083" y="2023628"/>
            <a:ext cx="1601721" cy="369332"/>
          </a:xfrm>
          <a:prstGeom prst="rect">
            <a:avLst/>
          </a:prstGeom>
          <a:noFill/>
        </p:spPr>
        <p:txBody>
          <a:bodyPr wrap="none" rtlCol="0">
            <a:spAutoFit/>
          </a:bodyPr>
          <a:lstStyle/>
          <a:p>
            <a:r>
              <a:rPr lang="nl-BE" b="1" dirty="0">
                <a:latin typeface="Bradley Hand ITC" panose="03070402050302030203" pitchFamily="66" charset="0"/>
              </a:rPr>
              <a:t>Team ambities</a:t>
            </a:r>
          </a:p>
        </p:txBody>
      </p:sp>
      <p:sp>
        <p:nvSpPr>
          <p:cNvPr id="54" name="Title 1"/>
          <p:cNvSpPr>
            <a:spLocks noGrp="1"/>
          </p:cNvSpPr>
          <p:nvPr>
            <p:ph type="title"/>
          </p:nvPr>
        </p:nvSpPr>
        <p:spPr>
          <a:xfrm rot="16200000">
            <a:off x="-2583575" y="3572899"/>
            <a:ext cx="5850987" cy="708590"/>
          </a:xfrm>
        </p:spPr>
        <p:txBody>
          <a:bodyPr>
            <a:normAutofit/>
          </a:bodyPr>
          <a:lstStyle/>
          <a:p>
            <a:r>
              <a:rPr lang="nl-BE" sz="3200" dirty="0"/>
              <a:t>Link met team charter</a:t>
            </a:r>
          </a:p>
        </p:txBody>
      </p:sp>
    </p:spTree>
    <p:extLst>
      <p:ext uri="{BB962C8B-B14F-4D97-AF65-F5344CB8AC3E}">
        <p14:creationId xmlns:p14="http://schemas.microsoft.com/office/powerpoint/2010/main" val="3890921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50" grpId="0" animBg="1"/>
      <p:bldP spid="51" grpId="0" animBg="1"/>
      <p:bldP spid="52" grpId="0" animBg="1"/>
      <p:bldP spid="5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Ambities - voorbeelden</a:t>
            </a:r>
          </a:p>
        </p:txBody>
      </p:sp>
      <p:sp>
        <p:nvSpPr>
          <p:cNvPr id="3" name="Content Placeholder 2"/>
          <p:cNvSpPr>
            <a:spLocks noGrp="1"/>
          </p:cNvSpPr>
          <p:nvPr>
            <p:ph idx="1"/>
          </p:nvPr>
        </p:nvSpPr>
        <p:spPr>
          <a:xfrm>
            <a:off x="457200" y="1600200"/>
            <a:ext cx="8229600" cy="4756150"/>
          </a:xfrm>
        </p:spPr>
        <p:txBody>
          <a:bodyPr>
            <a:normAutofit fontScale="70000" lnSpcReduction="20000"/>
          </a:bodyPr>
          <a:lstStyle/>
          <a:p>
            <a:r>
              <a:rPr lang="nl-BE" i="1" dirty="0"/>
              <a:t>Onze manier van lesgeven beter afstemmen op de leerstijlen van leerlingen van onze community, om ervoor te zorgen dat onze community beter én met meer goesting bijleert..</a:t>
            </a:r>
          </a:p>
          <a:p>
            <a:endParaRPr lang="nl-BE" i="1" dirty="0"/>
          </a:p>
          <a:p>
            <a:r>
              <a:rPr lang="nl-BE" i="1" dirty="0"/>
              <a:t>De leerlingen en schoolmedewerkers uit onze community hun eigen talenten en interesses laten ontdekken zodat leerlingen in staat zijn om bij het verlaten van onze community onmiddellijk de juiste oriëntering te maken (binnen of buiten de school) en zodat schoolmedewerkers taken opnemen die het best aansluiten bij wat hen passioneert.</a:t>
            </a:r>
          </a:p>
          <a:p>
            <a:endParaRPr lang="nl-BE" i="1" dirty="0"/>
          </a:p>
          <a:p>
            <a:r>
              <a:rPr lang="nl-BE" sz="3100" i="1" dirty="0"/>
              <a:t>De bedrijfswereld intensiever gaan betrekken in het opstellen van de leerdoelstellingen zodat onze community van leerlingen op het einde van haar schoolloopbaan de juiste marktgerichte kennis op zak heeft.</a:t>
            </a:r>
          </a:p>
          <a:p>
            <a:endParaRPr lang="nl-BE" dirty="0"/>
          </a:p>
        </p:txBody>
      </p:sp>
      <p:sp>
        <p:nvSpPr>
          <p:cNvPr id="4" name="Slide Number Placeholder 3"/>
          <p:cNvSpPr>
            <a:spLocks noGrp="1"/>
          </p:cNvSpPr>
          <p:nvPr>
            <p:ph type="sldNum" sz="quarter" idx="4"/>
          </p:nvPr>
        </p:nvSpPr>
        <p:spPr/>
        <p:txBody>
          <a:bodyPr/>
          <a:lstStyle/>
          <a:p>
            <a:fld id="{9331019C-3939-5F43-B75D-CFD4E736BA37}" type="slidenum">
              <a:rPr lang="nl-NL" smtClean="0"/>
              <a:pPr/>
              <a:t>23</a:t>
            </a:fld>
            <a:endParaRPr lang="nl-NL"/>
          </a:p>
        </p:txBody>
      </p:sp>
      <p:sp>
        <p:nvSpPr>
          <p:cNvPr id="5" name="Rounded Rectangular Callout 4"/>
          <p:cNvSpPr/>
          <p:nvPr/>
        </p:nvSpPr>
        <p:spPr>
          <a:xfrm>
            <a:off x="3223491" y="1690254"/>
            <a:ext cx="5023765" cy="2105891"/>
          </a:xfrm>
          <a:prstGeom prst="wedgeRoundRectCallout">
            <a:avLst>
              <a:gd name="adj1" fmla="val -44918"/>
              <a:gd name="adj2" fmla="val 70395"/>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2400" dirty="0"/>
              <a:t>We gaan deze </a:t>
            </a:r>
            <a:r>
              <a:rPr lang="nl-BE" sz="2400" i="1" u="sng" dirty="0"/>
              <a:t>ambities</a:t>
            </a:r>
            <a:r>
              <a:rPr lang="nl-BE" sz="2400" dirty="0"/>
              <a:t> realiseren door stapjes te zetten met kleine, concrete </a:t>
            </a:r>
            <a:r>
              <a:rPr lang="nl-BE" sz="2400" i="1" u="sng" dirty="0"/>
              <a:t>doelen</a:t>
            </a:r>
            <a:r>
              <a:rPr lang="nl-BE" sz="2400" dirty="0"/>
              <a:t> die we op korte termijn kunnen realiseren.</a:t>
            </a:r>
          </a:p>
        </p:txBody>
      </p:sp>
    </p:spTree>
    <p:extLst>
      <p:ext uri="{BB962C8B-B14F-4D97-AF65-F5344CB8AC3E}">
        <p14:creationId xmlns:p14="http://schemas.microsoft.com/office/powerpoint/2010/main" val="389130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9331019C-3939-5F43-B75D-CFD4E736BA37}" type="slidenum">
              <a:rPr lang="nl-NL" smtClean="0"/>
              <a:pPr/>
              <a:t>24</a:t>
            </a:fld>
            <a:endParaRPr lang="nl-NL"/>
          </a:p>
        </p:txBody>
      </p:sp>
      <p:sp>
        <p:nvSpPr>
          <p:cNvPr id="5" name="Rectangle 4"/>
          <p:cNvSpPr/>
          <p:nvPr/>
        </p:nvSpPr>
        <p:spPr>
          <a:xfrm>
            <a:off x="711200" y="2131161"/>
            <a:ext cx="7693891" cy="2585323"/>
          </a:xfrm>
          <a:prstGeom prst="rect">
            <a:avLst/>
          </a:prstGeom>
        </p:spPr>
        <p:txBody>
          <a:bodyPr wrap="square">
            <a:spAutoFit/>
          </a:bodyPr>
          <a:lstStyle/>
          <a:p>
            <a:pPr algn="ctr" defTabSz="914400"/>
            <a:r>
              <a:rPr lang="nl-BE" sz="5400" dirty="0">
                <a:solidFill>
                  <a:prstClr val="black"/>
                </a:solidFill>
                <a:latin typeface="Bradley Hand ITC" panose="03070402050302030203" pitchFamily="66" charset="0"/>
              </a:rPr>
              <a:t>Welke methode kunnen wij gebruiken om goede doelen te definiëren ?</a:t>
            </a:r>
            <a:endParaRPr lang="nl-BE" sz="4800" dirty="0">
              <a:solidFill>
                <a:prstClr val="black"/>
              </a:solidFill>
              <a:latin typeface="Bradley Hand ITC" panose="03070402050302030203" pitchFamily="66" charset="0"/>
            </a:endParaRPr>
          </a:p>
        </p:txBody>
      </p:sp>
    </p:spTree>
    <p:extLst>
      <p:ext uri="{BB962C8B-B14F-4D97-AF65-F5344CB8AC3E}">
        <p14:creationId xmlns:p14="http://schemas.microsoft.com/office/powerpoint/2010/main" val="34036887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Oefening</a:t>
            </a:r>
          </a:p>
        </p:txBody>
      </p:sp>
      <p:sp>
        <p:nvSpPr>
          <p:cNvPr id="4" name="Slide Number Placeholder 3"/>
          <p:cNvSpPr>
            <a:spLocks noGrp="1"/>
          </p:cNvSpPr>
          <p:nvPr>
            <p:ph type="sldNum" sz="quarter" idx="4"/>
          </p:nvPr>
        </p:nvSpPr>
        <p:spPr/>
        <p:txBody>
          <a:bodyPr/>
          <a:lstStyle/>
          <a:p>
            <a:fld id="{9331019C-3939-5F43-B75D-CFD4E736BA37}" type="slidenum">
              <a:rPr lang="nl-NL" smtClean="0"/>
              <a:pPr/>
              <a:t>25</a:t>
            </a:fld>
            <a:endParaRPr lang="nl-NL"/>
          </a:p>
        </p:txBody>
      </p:sp>
      <p:sp>
        <p:nvSpPr>
          <p:cNvPr id="5" name="Rectangle 4"/>
          <p:cNvSpPr/>
          <p:nvPr/>
        </p:nvSpPr>
        <p:spPr>
          <a:xfrm>
            <a:off x="119591" y="2481140"/>
            <a:ext cx="8769886" cy="3046988"/>
          </a:xfrm>
          <a:prstGeom prst="rect">
            <a:avLst/>
          </a:prstGeom>
          <a:noFill/>
        </p:spPr>
        <p:txBody>
          <a:bodyPr wrap="square" lIns="91440" tIns="45720" rIns="91440" bIns="45720">
            <a:spAutoFit/>
          </a:bodyPr>
          <a:lstStyle/>
          <a:p>
            <a:pPr algn="ctr"/>
            <a:r>
              <a:rPr lang="en-US" sz="4800" b="1" cap="none" spc="0"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Definieer</a:t>
            </a:r>
            <a:r>
              <a:rPr lang="en-US" sz="48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 2 </a:t>
            </a:r>
            <a:r>
              <a:rPr lang="en-US" sz="4800" b="1" cap="none" spc="0"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goede</a:t>
            </a:r>
            <a:r>
              <a:rPr lang="en-US" sz="48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 </a:t>
            </a:r>
            <a:r>
              <a:rPr lang="en-US" sz="4800" b="1" cap="none" spc="0"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doelen</a:t>
            </a:r>
            <a:r>
              <a:rPr lang="en-US" sz="4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 die van </a:t>
            </a:r>
            <a:r>
              <a:rPr lang="en-US" sz="4800" b="1"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toepassing</a:t>
            </a:r>
            <a:r>
              <a:rPr lang="en-US" sz="4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 </a:t>
            </a:r>
            <a:r>
              <a:rPr lang="en-US" sz="4800" b="1"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zijn</a:t>
            </a:r>
            <a:r>
              <a:rPr lang="en-US" sz="4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 </a:t>
            </a:r>
            <a:r>
              <a:rPr lang="en-US" sz="4800" b="1"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voor</a:t>
            </a:r>
            <a:r>
              <a:rPr lang="en-US" sz="4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 </a:t>
            </a:r>
            <a:r>
              <a:rPr lang="en-US" sz="4800" b="1"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een</a:t>
            </a:r>
            <a:r>
              <a:rPr lang="en-US" sz="4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 team van </a:t>
            </a:r>
            <a:r>
              <a:rPr lang="en-US" sz="4800" b="1"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leerkrachten</a:t>
            </a:r>
            <a:endParaRPr lang="en-US" sz="4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a:p>
            <a:pPr algn="ctr"/>
            <a:r>
              <a:rPr lang="en-US" sz="48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t>
            </a:r>
            <a:r>
              <a:rPr lang="en-US" sz="4800" b="1" cap="none" spc="0"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praktijk</a:t>
            </a:r>
            <a:r>
              <a:rPr lang="en-US" sz="48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t>
            </a:r>
          </a:p>
        </p:txBody>
      </p:sp>
    </p:spTree>
    <p:extLst>
      <p:ext uri="{BB962C8B-B14F-4D97-AF65-F5344CB8AC3E}">
        <p14:creationId xmlns:p14="http://schemas.microsoft.com/office/powerpoint/2010/main" val="16769547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Methodiek</a:t>
            </a:r>
          </a:p>
        </p:txBody>
      </p:sp>
      <p:sp>
        <p:nvSpPr>
          <p:cNvPr id="4" name="Slide Number Placeholder 3"/>
          <p:cNvSpPr>
            <a:spLocks noGrp="1"/>
          </p:cNvSpPr>
          <p:nvPr>
            <p:ph type="sldNum" sz="quarter" idx="4"/>
          </p:nvPr>
        </p:nvSpPr>
        <p:spPr/>
        <p:txBody>
          <a:bodyPr/>
          <a:lstStyle/>
          <a:p>
            <a:fld id="{9331019C-3939-5F43-B75D-CFD4E736BA37}" type="slidenum">
              <a:rPr lang="nl-NL" smtClean="0"/>
              <a:pPr/>
              <a:t>26</a:t>
            </a:fld>
            <a:endParaRPr lang="nl-NL"/>
          </a:p>
        </p:txBody>
      </p:sp>
      <p:graphicFrame>
        <p:nvGraphicFramePr>
          <p:cNvPr id="5" name="Diagram 4"/>
          <p:cNvGraphicFramePr/>
          <p:nvPr>
            <p:extLst>
              <p:ext uri="{D42A27DB-BD31-4B8C-83A1-F6EECF244321}">
                <p14:modId xmlns:p14="http://schemas.microsoft.com/office/powerpoint/2010/main" val="1311081445"/>
              </p:ext>
            </p:extLst>
          </p:nvPr>
        </p:nvGraphicFramePr>
        <p:xfrm>
          <a:off x="1524000" y="176645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793484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Methodiek</a:t>
            </a:r>
          </a:p>
        </p:txBody>
      </p:sp>
      <p:sp>
        <p:nvSpPr>
          <p:cNvPr id="4" name="Slide Number Placeholder 3"/>
          <p:cNvSpPr>
            <a:spLocks noGrp="1"/>
          </p:cNvSpPr>
          <p:nvPr>
            <p:ph type="sldNum" sz="quarter" idx="4"/>
          </p:nvPr>
        </p:nvSpPr>
        <p:spPr/>
        <p:txBody>
          <a:bodyPr/>
          <a:lstStyle/>
          <a:p>
            <a:fld id="{9331019C-3939-5F43-B75D-CFD4E736BA37}" type="slidenum">
              <a:rPr lang="nl-NL" smtClean="0"/>
              <a:pPr/>
              <a:t>27</a:t>
            </a:fld>
            <a:endParaRPr lang="nl-NL"/>
          </a:p>
        </p:txBody>
      </p:sp>
      <p:graphicFrame>
        <p:nvGraphicFramePr>
          <p:cNvPr id="5" name="Diagram 4"/>
          <p:cNvGraphicFramePr/>
          <p:nvPr/>
        </p:nvGraphicFramePr>
        <p:xfrm>
          <a:off x="1524000" y="176645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reeform 2"/>
          <p:cNvSpPr/>
          <p:nvPr/>
        </p:nvSpPr>
        <p:spPr>
          <a:xfrm>
            <a:off x="1173019" y="1653309"/>
            <a:ext cx="6003636" cy="2105891"/>
          </a:xfrm>
          <a:custGeom>
            <a:avLst/>
            <a:gdLst>
              <a:gd name="connsiteX0" fmla="*/ 1025920 w 2616857"/>
              <a:gd name="connsiteY0" fmla="*/ 0 h 624357"/>
              <a:gd name="connsiteX1" fmla="*/ 683 w 2616857"/>
              <a:gd name="connsiteY1" fmla="*/ 323272 h 624357"/>
              <a:gd name="connsiteX2" fmla="*/ 896610 w 2616857"/>
              <a:gd name="connsiteY2" fmla="*/ 609600 h 624357"/>
              <a:gd name="connsiteX3" fmla="*/ 2549920 w 2616857"/>
              <a:gd name="connsiteY3" fmla="*/ 526472 h 624357"/>
              <a:gd name="connsiteX4" fmla="*/ 2134283 w 2616857"/>
              <a:gd name="connsiteY4" fmla="*/ 46182 h 624357"/>
              <a:gd name="connsiteX5" fmla="*/ 665701 w 2616857"/>
              <a:gd name="connsiteY5" fmla="*/ 101600 h 624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857" h="624357">
                <a:moveTo>
                  <a:pt x="1025920" y="0"/>
                </a:moveTo>
                <a:cubicBezTo>
                  <a:pt x="524077" y="110836"/>
                  <a:pt x="22235" y="221672"/>
                  <a:pt x="683" y="323272"/>
                </a:cubicBezTo>
                <a:cubicBezTo>
                  <a:pt x="-20869" y="424872"/>
                  <a:pt x="471737" y="575733"/>
                  <a:pt x="896610" y="609600"/>
                </a:cubicBezTo>
                <a:cubicBezTo>
                  <a:pt x="1321483" y="643467"/>
                  <a:pt x="2343641" y="620375"/>
                  <a:pt x="2549920" y="526472"/>
                </a:cubicBezTo>
                <a:cubicBezTo>
                  <a:pt x="2756199" y="432569"/>
                  <a:pt x="2448320" y="116994"/>
                  <a:pt x="2134283" y="46182"/>
                </a:cubicBezTo>
                <a:cubicBezTo>
                  <a:pt x="1820247" y="-24630"/>
                  <a:pt x="1242974" y="38485"/>
                  <a:pt x="665701" y="101600"/>
                </a:cubicBezTo>
              </a:path>
            </a:pathLst>
          </a:custGeom>
          <a:noFill/>
          <a:ln w="57150">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19473548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Vragen stellen</a:t>
            </a:r>
          </a:p>
        </p:txBody>
      </p:sp>
      <p:sp>
        <p:nvSpPr>
          <p:cNvPr id="3" name="Content Placeholder 2"/>
          <p:cNvSpPr>
            <a:spLocks noGrp="1"/>
          </p:cNvSpPr>
          <p:nvPr>
            <p:ph idx="1"/>
          </p:nvPr>
        </p:nvSpPr>
        <p:spPr/>
        <p:txBody>
          <a:bodyPr>
            <a:normAutofit fontScale="92500"/>
          </a:bodyPr>
          <a:lstStyle/>
          <a:p>
            <a:r>
              <a:rPr lang="nl-BE" dirty="0"/>
              <a:t>Wat zouden wij binnen 6 tot 8 weken willen gerealiseerd hebben voor onze community van leerlingen, uitgaande van de ambities ?</a:t>
            </a:r>
          </a:p>
          <a:p>
            <a:r>
              <a:rPr lang="nl-BE" dirty="0"/>
              <a:t>Welke goede praktijken hebben we die we op korte termijn op grotere schaal kunnen gaan toepassen ?</a:t>
            </a:r>
          </a:p>
          <a:p>
            <a:r>
              <a:rPr lang="nl-BE" dirty="0"/>
              <a:t>Welke problemen/uitdagingen willen wij weggewerkt krijgen op korte termijn ?</a:t>
            </a:r>
          </a:p>
          <a:p>
            <a:pPr lvl="1"/>
            <a:r>
              <a:rPr lang="nl-BE" dirty="0"/>
              <a:t>Kaizen techniek</a:t>
            </a:r>
          </a:p>
        </p:txBody>
      </p:sp>
      <p:sp>
        <p:nvSpPr>
          <p:cNvPr id="4" name="Slide Number Placeholder 3"/>
          <p:cNvSpPr>
            <a:spLocks noGrp="1"/>
          </p:cNvSpPr>
          <p:nvPr>
            <p:ph type="sldNum" sz="quarter" idx="4"/>
          </p:nvPr>
        </p:nvSpPr>
        <p:spPr/>
        <p:txBody>
          <a:bodyPr/>
          <a:lstStyle/>
          <a:p>
            <a:fld id="{9331019C-3939-5F43-B75D-CFD4E736BA37}" type="slidenum">
              <a:rPr lang="nl-NL" smtClean="0"/>
              <a:pPr/>
              <a:t>28</a:t>
            </a:fld>
            <a:endParaRPr lang="nl-NL"/>
          </a:p>
        </p:txBody>
      </p:sp>
    </p:spTree>
    <p:extLst>
      <p:ext uri="{BB962C8B-B14F-4D97-AF65-F5344CB8AC3E}">
        <p14:creationId xmlns:p14="http://schemas.microsoft.com/office/powerpoint/2010/main" val="19473798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Kaizen techniek</a:t>
            </a:r>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a:pPr>
            <a:r>
              <a:rPr lang="nl-BE" dirty="0"/>
              <a:t>Wat is het probleem ?</a:t>
            </a:r>
          </a:p>
          <a:p>
            <a:pPr marL="914400" lvl="1" indent="-514350">
              <a:buFont typeface="+mj-lt"/>
              <a:buAutoNum type="arabicPeriod"/>
            </a:pPr>
            <a:r>
              <a:rPr lang="nl-BE" dirty="0"/>
              <a:t>Situeer/omschrijf </a:t>
            </a:r>
          </a:p>
          <a:p>
            <a:pPr marL="914400" lvl="1" indent="-514350">
              <a:buFont typeface="+mj-lt"/>
              <a:buAutoNum type="arabicPeriod"/>
            </a:pPr>
            <a:r>
              <a:rPr lang="nl-BE" dirty="0"/>
              <a:t>Van wie is het probleem ? Hoe groot of klein is het ? Waar stelt het zich (niet) ? Wanneer ?</a:t>
            </a:r>
          </a:p>
          <a:p>
            <a:pPr marL="514350" indent="-514350">
              <a:buFont typeface="+mj-lt"/>
              <a:buAutoNum type="arabicPeriod"/>
            </a:pPr>
            <a:r>
              <a:rPr lang="nl-BE" dirty="0"/>
              <a:t>Waarom stelt het zich ?</a:t>
            </a:r>
          </a:p>
          <a:p>
            <a:pPr marL="914400" lvl="1" indent="-514350"/>
            <a:r>
              <a:rPr lang="nl-BE" dirty="0"/>
              <a:t>Vraag door (5x waarom) !!!</a:t>
            </a:r>
          </a:p>
          <a:p>
            <a:pPr marL="914400" lvl="1" indent="-514350"/>
            <a:r>
              <a:rPr lang="nl-BE" dirty="0"/>
              <a:t>Zo zoek je naar de kern van het probleem</a:t>
            </a:r>
          </a:p>
          <a:p>
            <a:pPr marL="514350" indent="-514350">
              <a:buFont typeface="+mj-lt"/>
              <a:buAutoNum type="arabicPeriod"/>
            </a:pPr>
            <a:r>
              <a:rPr lang="nl-BE" dirty="0"/>
              <a:t>Hoe definieer je dan het juiste, zinvolle doel ?</a:t>
            </a:r>
          </a:p>
          <a:p>
            <a:pPr marL="914400" lvl="1" indent="-514350"/>
            <a:r>
              <a:rPr lang="nl-BE" dirty="0"/>
              <a:t>Omschrijf/definieer</a:t>
            </a:r>
          </a:p>
          <a:p>
            <a:pPr marL="914400" lvl="1" indent="-514350"/>
            <a:r>
              <a:rPr lang="nl-BE" dirty="0"/>
              <a:t>Hoe kan je het meten ?</a:t>
            </a:r>
          </a:p>
          <a:p>
            <a:pPr marL="914400" lvl="1" indent="-514350"/>
            <a:r>
              <a:rPr lang="nl-BE" dirty="0"/>
              <a:t>Welke acties kunnen we doen om het te verbeteren</a:t>
            </a:r>
          </a:p>
          <a:p>
            <a:pPr marL="514350" indent="-514350">
              <a:buFont typeface="+mj-lt"/>
              <a:buAutoNum type="arabicPeriod"/>
            </a:pPr>
            <a:r>
              <a:rPr lang="nl-BE" dirty="0"/>
              <a:t>Welke acties kunnen we doen om de verbeteringen te borgen ?</a:t>
            </a:r>
          </a:p>
        </p:txBody>
      </p:sp>
      <p:sp>
        <p:nvSpPr>
          <p:cNvPr id="4" name="Slide Number Placeholder 3"/>
          <p:cNvSpPr>
            <a:spLocks noGrp="1"/>
          </p:cNvSpPr>
          <p:nvPr>
            <p:ph type="sldNum" sz="quarter" idx="4"/>
          </p:nvPr>
        </p:nvSpPr>
        <p:spPr/>
        <p:txBody>
          <a:bodyPr/>
          <a:lstStyle/>
          <a:p>
            <a:fld id="{9331019C-3939-5F43-B75D-CFD4E736BA37}" type="slidenum">
              <a:rPr lang="nl-NL" smtClean="0"/>
              <a:pPr/>
              <a:t>29</a:t>
            </a:fld>
            <a:endParaRPr lang="nl-NL"/>
          </a:p>
        </p:txBody>
      </p:sp>
    </p:spTree>
    <p:extLst>
      <p:ext uri="{BB962C8B-B14F-4D97-AF65-F5344CB8AC3E}">
        <p14:creationId xmlns:p14="http://schemas.microsoft.com/office/powerpoint/2010/main" val="941862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9331019C-3939-5F43-B75D-CFD4E736BA37}" type="slidenum">
              <a:rPr lang="nl-NL" smtClean="0"/>
              <a:pPr/>
              <a:t>3</a:t>
            </a:fld>
            <a:endParaRPr lang="nl-NL"/>
          </a:p>
        </p:txBody>
      </p:sp>
      <p:sp>
        <p:nvSpPr>
          <p:cNvPr id="5" name="Rectangle 4"/>
          <p:cNvSpPr/>
          <p:nvPr/>
        </p:nvSpPr>
        <p:spPr>
          <a:xfrm>
            <a:off x="711200" y="2140397"/>
            <a:ext cx="7693891" cy="2585323"/>
          </a:xfrm>
          <a:prstGeom prst="rect">
            <a:avLst/>
          </a:prstGeom>
        </p:spPr>
        <p:txBody>
          <a:bodyPr wrap="square">
            <a:spAutoFit/>
          </a:bodyPr>
          <a:lstStyle/>
          <a:p>
            <a:pPr algn="ctr" defTabSz="914400"/>
            <a:r>
              <a:rPr lang="nl-BE" sz="5400" dirty="0">
                <a:solidFill>
                  <a:prstClr val="black"/>
                </a:solidFill>
                <a:latin typeface="Bradley Hand ITC" panose="03070402050302030203" pitchFamily="66" charset="0"/>
              </a:rPr>
              <a:t>Een team kan haar teambord vormgeven zoals zij dat zelf wil</a:t>
            </a:r>
            <a:endParaRPr lang="nl-BE" sz="4800" dirty="0">
              <a:solidFill>
                <a:prstClr val="black"/>
              </a:solidFill>
              <a:latin typeface="Bradley Hand ITC" panose="03070402050302030203" pitchFamily="66" charset="0"/>
            </a:endParaRPr>
          </a:p>
        </p:txBody>
      </p:sp>
    </p:spTree>
    <p:extLst>
      <p:ext uri="{BB962C8B-B14F-4D97-AF65-F5344CB8AC3E}">
        <p14:creationId xmlns:p14="http://schemas.microsoft.com/office/powerpoint/2010/main" val="38930520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Oefening</a:t>
            </a:r>
          </a:p>
        </p:txBody>
      </p:sp>
      <p:sp>
        <p:nvSpPr>
          <p:cNvPr id="3" name="Content Placeholder 2"/>
          <p:cNvSpPr>
            <a:spLocks noGrp="1"/>
          </p:cNvSpPr>
          <p:nvPr>
            <p:ph idx="1"/>
          </p:nvPr>
        </p:nvSpPr>
        <p:spPr/>
        <p:txBody>
          <a:bodyPr/>
          <a:lstStyle/>
          <a:p>
            <a:endParaRPr lang="nl-BE"/>
          </a:p>
        </p:txBody>
      </p:sp>
      <p:sp>
        <p:nvSpPr>
          <p:cNvPr id="4" name="Slide Number Placeholder 3"/>
          <p:cNvSpPr>
            <a:spLocks noGrp="1"/>
          </p:cNvSpPr>
          <p:nvPr>
            <p:ph type="sldNum" sz="quarter" idx="4"/>
          </p:nvPr>
        </p:nvSpPr>
        <p:spPr/>
        <p:txBody>
          <a:bodyPr/>
          <a:lstStyle/>
          <a:p>
            <a:fld id="{9331019C-3939-5F43-B75D-CFD4E736BA37}" type="slidenum">
              <a:rPr lang="nl-NL" smtClean="0"/>
              <a:pPr/>
              <a:t>30</a:t>
            </a:fld>
            <a:endParaRPr lang="nl-NL"/>
          </a:p>
        </p:txBody>
      </p:sp>
      <p:sp>
        <p:nvSpPr>
          <p:cNvPr id="5" name="Rectangle 4"/>
          <p:cNvSpPr/>
          <p:nvPr/>
        </p:nvSpPr>
        <p:spPr>
          <a:xfrm>
            <a:off x="891784" y="2773371"/>
            <a:ext cx="6960111" cy="1569660"/>
          </a:xfrm>
          <a:prstGeom prst="rect">
            <a:avLst/>
          </a:prstGeom>
          <a:noFill/>
        </p:spPr>
        <p:txBody>
          <a:bodyPr wrap="none" lIns="91440" tIns="45720" rIns="91440" bIns="45720">
            <a:spAutoFit/>
          </a:bodyPr>
          <a:lstStyle/>
          <a:p>
            <a:pPr algn="ctr"/>
            <a:r>
              <a:rPr lang="en-US" sz="48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Pas </a:t>
            </a:r>
            <a:r>
              <a:rPr lang="en-US" sz="4800" b="1" cap="none" spc="0"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dit</a:t>
            </a:r>
            <a:r>
              <a:rPr lang="en-US" sz="48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 </a:t>
            </a:r>
            <a:r>
              <a:rPr lang="en-US" sz="4800" b="1" cap="none" spc="0"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eens</a:t>
            </a:r>
            <a:r>
              <a:rPr lang="en-US" sz="48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 toe </a:t>
            </a:r>
            <a:r>
              <a:rPr lang="en-US" sz="4800" b="1" cap="none" spc="0"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voor</a:t>
            </a:r>
            <a:r>
              <a:rPr lang="en-US" sz="48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 de 2 </a:t>
            </a:r>
          </a:p>
          <a:p>
            <a:pPr algn="ctr"/>
            <a:r>
              <a:rPr lang="en-US" sz="4800" b="1"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goede</a:t>
            </a:r>
            <a:r>
              <a:rPr lang="en-US" sz="4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 </a:t>
            </a:r>
            <a:r>
              <a:rPr lang="en-US" sz="4800" b="1"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doelen</a:t>
            </a:r>
            <a:r>
              <a:rPr lang="en-US" sz="4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 van </a:t>
            </a:r>
            <a:r>
              <a:rPr lang="en-US" sz="4800" b="1"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daarnet</a:t>
            </a:r>
            <a:endParaRPr lang="en-US" sz="48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4702664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Een goed beeld krijgen</a:t>
            </a:r>
          </a:p>
        </p:txBody>
      </p:sp>
      <p:sp>
        <p:nvSpPr>
          <p:cNvPr id="3" name="Content Placeholder 2"/>
          <p:cNvSpPr>
            <a:spLocks noGrp="1"/>
          </p:cNvSpPr>
          <p:nvPr>
            <p:ph idx="1"/>
          </p:nvPr>
        </p:nvSpPr>
        <p:spPr/>
        <p:txBody>
          <a:bodyPr/>
          <a:lstStyle/>
          <a:p>
            <a:r>
              <a:rPr lang="nl-BE" dirty="0"/>
              <a:t>Wanneer beschouwen we ons doel als succesvol ?</a:t>
            </a:r>
          </a:p>
          <a:p>
            <a:pPr lvl="1"/>
            <a:r>
              <a:rPr lang="nl-BE" sz="2000" i="1" dirty="0"/>
              <a:t>Bvb : het aantal uren ongewettigde afwezigheid is gehalveerd</a:t>
            </a:r>
          </a:p>
          <a:p>
            <a:endParaRPr lang="nl-BE" dirty="0"/>
          </a:p>
          <a:p>
            <a:r>
              <a:rPr lang="nl-BE" dirty="0"/>
              <a:t>Wanneer beschouwen ons doel niet als succesvol ?</a:t>
            </a:r>
          </a:p>
          <a:p>
            <a:pPr lvl="1"/>
            <a:r>
              <a:rPr lang="nl-BE" sz="2000" i="1" dirty="0"/>
              <a:t>Bvb : het aantal uren ongewettigde afwezigheid is gehalveerd maar er is geen actieve deelname tijdens de les </a:t>
            </a:r>
          </a:p>
          <a:p>
            <a:pPr lvl="1"/>
            <a:endParaRPr lang="nl-BE" dirty="0"/>
          </a:p>
          <a:p>
            <a:endParaRPr lang="nl-BE" dirty="0"/>
          </a:p>
          <a:p>
            <a:endParaRPr lang="nl-BE" dirty="0"/>
          </a:p>
          <a:p>
            <a:endParaRPr lang="nl-BE" dirty="0"/>
          </a:p>
        </p:txBody>
      </p:sp>
      <p:sp>
        <p:nvSpPr>
          <p:cNvPr id="4" name="Slide Number Placeholder 3"/>
          <p:cNvSpPr>
            <a:spLocks noGrp="1"/>
          </p:cNvSpPr>
          <p:nvPr>
            <p:ph type="sldNum" sz="quarter" idx="4"/>
          </p:nvPr>
        </p:nvSpPr>
        <p:spPr/>
        <p:txBody>
          <a:bodyPr/>
          <a:lstStyle/>
          <a:p>
            <a:fld id="{9331019C-3939-5F43-B75D-CFD4E736BA37}" type="slidenum">
              <a:rPr lang="nl-NL" smtClean="0"/>
              <a:pPr/>
              <a:t>31</a:t>
            </a:fld>
            <a:endParaRPr lang="nl-NL"/>
          </a:p>
        </p:txBody>
      </p:sp>
    </p:spTree>
    <p:extLst>
      <p:ext uri="{BB962C8B-B14F-4D97-AF65-F5344CB8AC3E}">
        <p14:creationId xmlns:p14="http://schemas.microsoft.com/office/powerpoint/2010/main" val="4129076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Oefening</a:t>
            </a:r>
          </a:p>
        </p:txBody>
      </p:sp>
      <p:sp>
        <p:nvSpPr>
          <p:cNvPr id="3" name="Content Placeholder 2"/>
          <p:cNvSpPr>
            <a:spLocks noGrp="1"/>
          </p:cNvSpPr>
          <p:nvPr>
            <p:ph idx="1"/>
          </p:nvPr>
        </p:nvSpPr>
        <p:spPr/>
        <p:txBody>
          <a:bodyPr/>
          <a:lstStyle/>
          <a:p>
            <a:endParaRPr lang="nl-BE"/>
          </a:p>
        </p:txBody>
      </p:sp>
      <p:sp>
        <p:nvSpPr>
          <p:cNvPr id="4" name="Slide Number Placeholder 3"/>
          <p:cNvSpPr>
            <a:spLocks noGrp="1"/>
          </p:cNvSpPr>
          <p:nvPr>
            <p:ph type="sldNum" sz="quarter" idx="4"/>
          </p:nvPr>
        </p:nvSpPr>
        <p:spPr/>
        <p:txBody>
          <a:bodyPr/>
          <a:lstStyle/>
          <a:p>
            <a:fld id="{9331019C-3939-5F43-B75D-CFD4E736BA37}" type="slidenum">
              <a:rPr lang="nl-NL" smtClean="0"/>
              <a:pPr/>
              <a:t>32</a:t>
            </a:fld>
            <a:endParaRPr lang="nl-NL"/>
          </a:p>
        </p:txBody>
      </p:sp>
      <p:sp>
        <p:nvSpPr>
          <p:cNvPr id="5" name="Rectangle 4"/>
          <p:cNvSpPr/>
          <p:nvPr/>
        </p:nvSpPr>
        <p:spPr>
          <a:xfrm>
            <a:off x="891784" y="2773371"/>
            <a:ext cx="6960111" cy="1569660"/>
          </a:xfrm>
          <a:prstGeom prst="rect">
            <a:avLst/>
          </a:prstGeom>
          <a:noFill/>
        </p:spPr>
        <p:txBody>
          <a:bodyPr wrap="none" lIns="91440" tIns="45720" rIns="91440" bIns="45720">
            <a:spAutoFit/>
          </a:bodyPr>
          <a:lstStyle/>
          <a:p>
            <a:pPr algn="ctr"/>
            <a:r>
              <a:rPr lang="en-US" sz="48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Pas </a:t>
            </a:r>
            <a:r>
              <a:rPr lang="en-US" sz="4800" b="1" cap="none" spc="0"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dit</a:t>
            </a:r>
            <a:r>
              <a:rPr lang="en-US" sz="48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 </a:t>
            </a:r>
            <a:r>
              <a:rPr lang="en-US" sz="4800" b="1" cap="none" spc="0"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eens</a:t>
            </a:r>
            <a:r>
              <a:rPr lang="en-US" sz="48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 toe </a:t>
            </a:r>
            <a:r>
              <a:rPr lang="en-US" sz="4800" b="1" cap="none" spc="0"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voor</a:t>
            </a:r>
            <a:r>
              <a:rPr lang="en-US" sz="48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 de 2 </a:t>
            </a:r>
          </a:p>
          <a:p>
            <a:pPr algn="ctr"/>
            <a:r>
              <a:rPr lang="en-US" sz="4800" b="1"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goede</a:t>
            </a:r>
            <a:r>
              <a:rPr lang="en-US" sz="4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 </a:t>
            </a:r>
            <a:r>
              <a:rPr lang="en-US" sz="4800" b="1"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doelen</a:t>
            </a:r>
            <a:r>
              <a:rPr lang="en-US" sz="4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 van </a:t>
            </a:r>
            <a:r>
              <a:rPr lang="en-US" sz="4800" b="1"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daarnet</a:t>
            </a:r>
            <a:endParaRPr lang="en-US" sz="48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27432038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Het doel klein maken</a:t>
            </a:r>
          </a:p>
        </p:txBody>
      </p:sp>
      <p:sp>
        <p:nvSpPr>
          <p:cNvPr id="3" name="Content Placeholder 2"/>
          <p:cNvSpPr>
            <a:spLocks noGrp="1"/>
          </p:cNvSpPr>
          <p:nvPr>
            <p:ph idx="1"/>
          </p:nvPr>
        </p:nvSpPr>
        <p:spPr/>
        <p:txBody>
          <a:bodyPr>
            <a:normAutofit fontScale="92500" lnSpcReduction="20000"/>
          </a:bodyPr>
          <a:lstStyle/>
          <a:p>
            <a:r>
              <a:rPr lang="nl-BE" dirty="0"/>
              <a:t>Alle kinderen binnen de community, of enkele kinderen, enkele jaren, .... ?</a:t>
            </a:r>
          </a:p>
          <a:p>
            <a:r>
              <a:rPr lang="nl-BE" dirty="0"/>
              <a:t>Sommige vakken ?</a:t>
            </a:r>
          </a:p>
          <a:p>
            <a:r>
              <a:rPr lang="nl-BE" dirty="0"/>
              <a:t>Sommige uren/tijdstippen ?</a:t>
            </a:r>
          </a:p>
          <a:p>
            <a:r>
              <a:rPr lang="nl-BE" dirty="0"/>
              <a:t>....</a:t>
            </a:r>
          </a:p>
          <a:p>
            <a:endParaRPr lang="nl-BE" dirty="0"/>
          </a:p>
          <a:p>
            <a:endParaRPr lang="nl-BE" dirty="0"/>
          </a:p>
          <a:p>
            <a:pPr marL="0" lvl="1" indent="0">
              <a:buSzPct val="90000"/>
              <a:buNone/>
            </a:pPr>
            <a:r>
              <a:rPr lang="nl-BE" dirty="0"/>
              <a:t>Bvb </a:t>
            </a:r>
            <a:r>
              <a:rPr lang="nl-BE" sz="2000" i="1" dirty="0"/>
              <a:t>het aantal uren ongewettigde afwezigheid is gehalveerd en er is actieve participatie in de les, specifiek voor de leerlingen van de 3</a:t>
            </a:r>
            <a:r>
              <a:rPr lang="nl-BE" sz="2000" i="1" baseline="30000" dirty="0"/>
              <a:t>e</a:t>
            </a:r>
            <a:r>
              <a:rPr lang="nl-BE" sz="2000" i="1" dirty="0"/>
              <a:t> graad binnen onze community, en tijdens de periode tussen Krokusvakantie en Paasvakantie</a:t>
            </a:r>
          </a:p>
          <a:p>
            <a:pPr marL="0" indent="0">
              <a:buNone/>
            </a:pPr>
            <a:endParaRPr lang="nl-BE" dirty="0"/>
          </a:p>
        </p:txBody>
      </p:sp>
      <p:sp>
        <p:nvSpPr>
          <p:cNvPr id="4" name="Slide Number Placeholder 3"/>
          <p:cNvSpPr>
            <a:spLocks noGrp="1"/>
          </p:cNvSpPr>
          <p:nvPr>
            <p:ph type="sldNum" sz="quarter" idx="4"/>
          </p:nvPr>
        </p:nvSpPr>
        <p:spPr/>
        <p:txBody>
          <a:bodyPr/>
          <a:lstStyle/>
          <a:p>
            <a:fld id="{9331019C-3939-5F43-B75D-CFD4E736BA37}" type="slidenum">
              <a:rPr lang="nl-NL" smtClean="0"/>
              <a:pPr/>
              <a:t>33</a:t>
            </a:fld>
            <a:endParaRPr lang="nl-NL"/>
          </a:p>
        </p:txBody>
      </p:sp>
    </p:spTree>
    <p:extLst>
      <p:ext uri="{BB962C8B-B14F-4D97-AF65-F5344CB8AC3E}">
        <p14:creationId xmlns:p14="http://schemas.microsoft.com/office/powerpoint/2010/main" val="4218717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Oefening</a:t>
            </a:r>
          </a:p>
        </p:txBody>
      </p:sp>
      <p:sp>
        <p:nvSpPr>
          <p:cNvPr id="3" name="Content Placeholder 2"/>
          <p:cNvSpPr>
            <a:spLocks noGrp="1"/>
          </p:cNvSpPr>
          <p:nvPr>
            <p:ph idx="1"/>
          </p:nvPr>
        </p:nvSpPr>
        <p:spPr/>
        <p:txBody>
          <a:bodyPr/>
          <a:lstStyle/>
          <a:p>
            <a:endParaRPr lang="nl-BE"/>
          </a:p>
        </p:txBody>
      </p:sp>
      <p:sp>
        <p:nvSpPr>
          <p:cNvPr id="4" name="Slide Number Placeholder 3"/>
          <p:cNvSpPr>
            <a:spLocks noGrp="1"/>
          </p:cNvSpPr>
          <p:nvPr>
            <p:ph type="sldNum" sz="quarter" idx="4"/>
          </p:nvPr>
        </p:nvSpPr>
        <p:spPr/>
        <p:txBody>
          <a:bodyPr/>
          <a:lstStyle/>
          <a:p>
            <a:fld id="{9331019C-3939-5F43-B75D-CFD4E736BA37}" type="slidenum">
              <a:rPr lang="nl-NL" smtClean="0"/>
              <a:pPr/>
              <a:t>34</a:t>
            </a:fld>
            <a:endParaRPr lang="nl-NL"/>
          </a:p>
        </p:txBody>
      </p:sp>
      <p:sp>
        <p:nvSpPr>
          <p:cNvPr id="5" name="Rectangle 4"/>
          <p:cNvSpPr/>
          <p:nvPr/>
        </p:nvSpPr>
        <p:spPr>
          <a:xfrm>
            <a:off x="891784" y="2773371"/>
            <a:ext cx="6960111" cy="1569660"/>
          </a:xfrm>
          <a:prstGeom prst="rect">
            <a:avLst/>
          </a:prstGeom>
          <a:noFill/>
        </p:spPr>
        <p:txBody>
          <a:bodyPr wrap="none" lIns="91440" tIns="45720" rIns="91440" bIns="45720">
            <a:spAutoFit/>
          </a:bodyPr>
          <a:lstStyle/>
          <a:p>
            <a:pPr algn="ctr"/>
            <a:r>
              <a:rPr lang="en-US" sz="48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Pas </a:t>
            </a:r>
            <a:r>
              <a:rPr lang="en-US" sz="4800" b="1" cap="none" spc="0"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dit</a:t>
            </a:r>
            <a:r>
              <a:rPr lang="en-US" sz="48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 </a:t>
            </a:r>
            <a:r>
              <a:rPr lang="en-US" sz="4800" b="1" cap="none" spc="0"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eens</a:t>
            </a:r>
            <a:r>
              <a:rPr lang="en-US" sz="48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 toe </a:t>
            </a:r>
            <a:r>
              <a:rPr lang="en-US" sz="4800" b="1" cap="none" spc="0"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voor</a:t>
            </a:r>
            <a:r>
              <a:rPr lang="en-US" sz="48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 de 2 </a:t>
            </a:r>
          </a:p>
          <a:p>
            <a:pPr algn="ctr"/>
            <a:r>
              <a:rPr lang="en-US" sz="4800" b="1"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goede</a:t>
            </a:r>
            <a:r>
              <a:rPr lang="en-US" sz="4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 </a:t>
            </a:r>
            <a:r>
              <a:rPr lang="en-US" sz="4800" b="1"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doelen</a:t>
            </a:r>
            <a:r>
              <a:rPr lang="en-US" sz="4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 van </a:t>
            </a:r>
            <a:r>
              <a:rPr lang="en-US" sz="4800" b="1"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daarnet</a:t>
            </a:r>
            <a:endParaRPr lang="en-US" sz="48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15397024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Het doel meten</a:t>
            </a:r>
          </a:p>
        </p:txBody>
      </p:sp>
      <p:sp>
        <p:nvSpPr>
          <p:cNvPr id="3" name="Content Placeholder 2"/>
          <p:cNvSpPr>
            <a:spLocks noGrp="1"/>
          </p:cNvSpPr>
          <p:nvPr>
            <p:ph idx="1"/>
          </p:nvPr>
        </p:nvSpPr>
        <p:spPr>
          <a:xfrm>
            <a:off x="457200" y="1600200"/>
            <a:ext cx="8229600" cy="4957618"/>
          </a:xfrm>
        </p:spPr>
        <p:txBody>
          <a:bodyPr>
            <a:normAutofit fontScale="55000" lnSpcReduction="20000"/>
          </a:bodyPr>
          <a:lstStyle/>
          <a:p>
            <a:pPr fontAlgn="ctr"/>
            <a:r>
              <a:rPr lang="nl-BE" dirty="0"/>
              <a:t>Bekijk het als een onderzoeker</a:t>
            </a:r>
          </a:p>
          <a:p>
            <a:pPr fontAlgn="ctr"/>
            <a:r>
              <a:rPr lang="nl-BE" dirty="0"/>
              <a:t>Wat is de </a:t>
            </a:r>
            <a:r>
              <a:rPr lang="nl-BE" b="1" i="1" dirty="0"/>
              <a:t>hypothese</a:t>
            </a:r>
            <a:r>
              <a:rPr lang="nl-BE" dirty="0"/>
              <a:t> die we willen onderzoeken ?</a:t>
            </a:r>
          </a:p>
          <a:p>
            <a:pPr lvl="1" fontAlgn="ctr"/>
            <a:r>
              <a:rPr lang="nl-BE" dirty="0"/>
              <a:t>Bvb </a:t>
            </a:r>
            <a:r>
              <a:rPr lang="nl-BE" i="1" dirty="0"/>
              <a:t>het aantal uren ongewettigde afwezigheid is gehalveerd en er is actieve participatie in de les, specifiek voor de leerlingen van de 3</a:t>
            </a:r>
            <a:r>
              <a:rPr lang="nl-BE" i="1" baseline="30000" dirty="0"/>
              <a:t>e</a:t>
            </a:r>
            <a:r>
              <a:rPr lang="nl-BE" i="1" dirty="0"/>
              <a:t> graad binnen onze community, en tijdens de periode tussen Krokusvakantie en Paasvakantie</a:t>
            </a:r>
          </a:p>
          <a:p>
            <a:pPr fontAlgn="ctr"/>
            <a:r>
              <a:rPr lang="nl-BE" dirty="0"/>
              <a:t>Welke </a:t>
            </a:r>
            <a:r>
              <a:rPr lang="nl-BE" sz="3300" b="1" i="1" dirty="0"/>
              <a:t>variabelen</a:t>
            </a:r>
            <a:r>
              <a:rPr lang="nl-BE" dirty="0"/>
              <a:t> zitten er in deze hypothese en hoe definiëren wij hen ?</a:t>
            </a:r>
          </a:p>
          <a:p>
            <a:pPr lvl="1" fontAlgn="ctr"/>
            <a:r>
              <a:rPr lang="nl-BE" dirty="0"/>
              <a:t>Bvb</a:t>
            </a:r>
          </a:p>
          <a:p>
            <a:pPr lvl="2" fontAlgn="ctr"/>
            <a:r>
              <a:rPr lang="nl-BE" dirty="0"/>
              <a:t>Wat is ongewettigde afwezigheid ?</a:t>
            </a:r>
          </a:p>
          <a:p>
            <a:pPr lvl="2" fontAlgn="ctr"/>
            <a:r>
              <a:rPr lang="nl-BE" dirty="0"/>
              <a:t>Wat is actieve participatie ?</a:t>
            </a:r>
          </a:p>
          <a:p>
            <a:pPr fontAlgn="ctr"/>
            <a:r>
              <a:rPr lang="nl-BE" sz="3300" b="1" i="1" dirty="0"/>
              <a:t>Operationaliseer</a:t>
            </a:r>
            <a:r>
              <a:rPr lang="nl-BE" dirty="0"/>
              <a:t> de variabelen : hoe kan ik dat scoren/waarderen/...</a:t>
            </a:r>
          </a:p>
          <a:p>
            <a:pPr lvl="1" fontAlgn="ctr"/>
            <a:r>
              <a:rPr lang="nl-BE" dirty="0"/>
              <a:t>Bvb halvering = 50%</a:t>
            </a:r>
          </a:p>
          <a:p>
            <a:pPr lvl="1" fontAlgn="ctr"/>
            <a:r>
              <a:rPr lang="nl-BE" dirty="0"/>
              <a:t>Bvb een 5-schaal van ZEER ACTIEF tot INACTIEF</a:t>
            </a:r>
          </a:p>
          <a:p>
            <a:pPr fontAlgn="ctr"/>
            <a:r>
              <a:rPr lang="nl-BE" sz="3300" b="1" i="1" dirty="0"/>
              <a:t>Meten</a:t>
            </a:r>
          </a:p>
          <a:p>
            <a:pPr lvl="1" fontAlgn="ctr"/>
            <a:r>
              <a:rPr lang="nl-BE" dirty="0"/>
              <a:t>Via observatie van gedrag (bvb iets dat je zelf in de klas meet) </a:t>
            </a:r>
          </a:p>
          <a:p>
            <a:pPr lvl="1" fontAlgn="ctr"/>
            <a:r>
              <a:rPr lang="nl-BE" dirty="0"/>
              <a:t>Via interviewen reactie vragen</a:t>
            </a:r>
          </a:p>
          <a:p>
            <a:pPr lvl="2" fontAlgn="ctr"/>
            <a:r>
              <a:rPr lang="nl-BE" dirty="0"/>
              <a:t>Check internet en pik een paar vragen uit beschikbare enquetes - niet teveel vragen </a:t>
            </a:r>
          </a:p>
          <a:p>
            <a:pPr lvl="1" fontAlgn="ctr"/>
            <a:r>
              <a:rPr lang="nl-BE" dirty="0"/>
              <a:t>Via toetsen</a:t>
            </a:r>
          </a:p>
          <a:p>
            <a:pPr lvl="1" fontAlgn="ctr"/>
            <a:r>
              <a:rPr lang="nl-BE" dirty="0"/>
              <a:t>Via systemen</a:t>
            </a:r>
          </a:p>
          <a:p>
            <a:pPr lvl="1" fontAlgn="ctr"/>
            <a:r>
              <a:rPr lang="nl-BE" dirty="0"/>
              <a:t>...</a:t>
            </a:r>
          </a:p>
          <a:p>
            <a:endParaRPr lang="nl-BE" dirty="0"/>
          </a:p>
        </p:txBody>
      </p:sp>
      <p:sp>
        <p:nvSpPr>
          <p:cNvPr id="4" name="Slide Number Placeholder 3"/>
          <p:cNvSpPr>
            <a:spLocks noGrp="1"/>
          </p:cNvSpPr>
          <p:nvPr>
            <p:ph type="sldNum" sz="quarter" idx="4"/>
          </p:nvPr>
        </p:nvSpPr>
        <p:spPr/>
        <p:txBody>
          <a:bodyPr/>
          <a:lstStyle/>
          <a:p>
            <a:fld id="{9331019C-3939-5F43-B75D-CFD4E736BA37}" type="slidenum">
              <a:rPr lang="nl-NL" smtClean="0"/>
              <a:pPr/>
              <a:t>35</a:t>
            </a:fld>
            <a:endParaRPr lang="nl-NL"/>
          </a:p>
        </p:txBody>
      </p:sp>
    </p:spTree>
    <p:extLst>
      <p:ext uri="{BB962C8B-B14F-4D97-AF65-F5344CB8AC3E}">
        <p14:creationId xmlns:p14="http://schemas.microsoft.com/office/powerpoint/2010/main" val="13805126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Oefening</a:t>
            </a:r>
          </a:p>
        </p:txBody>
      </p:sp>
      <p:sp>
        <p:nvSpPr>
          <p:cNvPr id="3" name="Content Placeholder 2"/>
          <p:cNvSpPr>
            <a:spLocks noGrp="1"/>
          </p:cNvSpPr>
          <p:nvPr>
            <p:ph idx="1"/>
          </p:nvPr>
        </p:nvSpPr>
        <p:spPr/>
        <p:txBody>
          <a:bodyPr/>
          <a:lstStyle/>
          <a:p>
            <a:endParaRPr lang="nl-BE"/>
          </a:p>
        </p:txBody>
      </p:sp>
      <p:sp>
        <p:nvSpPr>
          <p:cNvPr id="4" name="Slide Number Placeholder 3"/>
          <p:cNvSpPr>
            <a:spLocks noGrp="1"/>
          </p:cNvSpPr>
          <p:nvPr>
            <p:ph type="sldNum" sz="quarter" idx="4"/>
          </p:nvPr>
        </p:nvSpPr>
        <p:spPr/>
        <p:txBody>
          <a:bodyPr/>
          <a:lstStyle/>
          <a:p>
            <a:fld id="{9331019C-3939-5F43-B75D-CFD4E736BA37}" type="slidenum">
              <a:rPr lang="nl-NL" smtClean="0"/>
              <a:pPr/>
              <a:t>36</a:t>
            </a:fld>
            <a:endParaRPr lang="nl-NL"/>
          </a:p>
        </p:txBody>
      </p:sp>
      <p:sp>
        <p:nvSpPr>
          <p:cNvPr id="5" name="Rectangle 4"/>
          <p:cNvSpPr/>
          <p:nvPr/>
        </p:nvSpPr>
        <p:spPr>
          <a:xfrm>
            <a:off x="891784" y="2773371"/>
            <a:ext cx="6960111" cy="1569660"/>
          </a:xfrm>
          <a:prstGeom prst="rect">
            <a:avLst/>
          </a:prstGeom>
          <a:noFill/>
        </p:spPr>
        <p:txBody>
          <a:bodyPr wrap="none" lIns="91440" tIns="45720" rIns="91440" bIns="45720">
            <a:spAutoFit/>
          </a:bodyPr>
          <a:lstStyle/>
          <a:p>
            <a:pPr algn="ctr"/>
            <a:r>
              <a:rPr lang="en-US" sz="48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Pas </a:t>
            </a:r>
            <a:r>
              <a:rPr lang="en-US" sz="4800" b="1" cap="none" spc="0"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dit</a:t>
            </a:r>
            <a:r>
              <a:rPr lang="en-US" sz="48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 </a:t>
            </a:r>
            <a:r>
              <a:rPr lang="en-US" sz="4800" b="1" cap="none" spc="0"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eens</a:t>
            </a:r>
            <a:r>
              <a:rPr lang="en-US" sz="48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 toe </a:t>
            </a:r>
            <a:r>
              <a:rPr lang="en-US" sz="4800" b="1" cap="none" spc="0"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voor</a:t>
            </a:r>
            <a:r>
              <a:rPr lang="en-US" sz="48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 de 2 </a:t>
            </a:r>
          </a:p>
          <a:p>
            <a:pPr algn="ctr"/>
            <a:r>
              <a:rPr lang="en-US" sz="4800" b="1"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goede</a:t>
            </a:r>
            <a:r>
              <a:rPr lang="en-US" sz="4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 </a:t>
            </a:r>
            <a:r>
              <a:rPr lang="en-US" sz="4800" b="1"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doelen</a:t>
            </a:r>
            <a:r>
              <a:rPr lang="en-US" sz="48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 van </a:t>
            </a:r>
            <a:r>
              <a:rPr lang="en-US" sz="4800" b="1" dirty="0" err="1">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daarnet</a:t>
            </a:r>
            <a:endParaRPr lang="en-US" sz="48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39218815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Methodiek</a:t>
            </a:r>
          </a:p>
        </p:txBody>
      </p:sp>
      <p:sp>
        <p:nvSpPr>
          <p:cNvPr id="4" name="Slide Number Placeholder 3"/>
          <p:cNvSpPr>
            <a:spLocks noGrp="1"/>
          </p:cNvSpPr>
          <p:nvPr>
            <p:ph type="sldNum" sz="quarter" idx="4"/>
          </p:nvPr>
        </p:nvSpPr>
        <p:spPr/>
        <p:txBody>
          <a:bodyPr/>
          <a:lstStyle/>
          <a:p>
            <a:fld id="{9331019C-3939-5F43-B75D-CFD4E736BA37}" type="slidenum">
              <a:rPr lang="nl-NL" smtClean="0"/>
              <a:pPr/>
              <a:t>37</a:t>
            </a:fld>
            <a:endParaRPr lang="nl-NL"/>
          </a:p>
        </p:txBody>
      </p:sp>
      <p:graphicFrame>
        <p:nvGraphicFramePr>
          <p:cNvPr id="5" name="Diagram 4"/>
          <p:cNvGraphicFramePr/>
          <p:nvPr/>
        </p:nvGraphicFramePr>
        <p:xfrm>
          <a:off x="1524000" y="176645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reeform 2"/>
          <p:cNvSpPr/>
          <p:nvPr/>
        </p:nvSpPr>
        <p:spPr>
          <a:xfrm>
            <a:off x="1173019" y="3724563"/>
            <a:ext cx="6003636" cy="2105891"/>
          </a:xfrm>
          <a:custGeom>
            <a:avLst/>
            <a:gdLst>
              <a:gd name="connsiteX0" fmla="*/ 1025920 w 2616857"/>
              <a:gd name="connsiteY0" fmla="*/ 0 h 624357"/>
              <a:gd name="connsiteX1" fmla="*/ 683 w 2616857"/>
              <a:gd name="connsiteY1" fmla="*/ 323272 h 624357"/>
              <a:gd name="connsiteX2" fmla="*/ 896610 w 2616857"/>
              <a:gd name="connsiteY2" fmla="*/ 609600 h 624357"/>
              <a:gd name="connsiteX3" fmla="*/ 2549920 w 2616857"/>
              <a:gd name="connsiteY3" fmla="*/ 526472 h 624357"/>
              <a:gd name="connsiteX4" fmla="*/ 2134283 w 2616857"/>
              <a:gd name="connsiteY4" fmla="*/ 46182 h 624357"/>
              <a:gd name="connsiteX5" fmla="*/ 665701 w 2616857"/>
              <a:gd name="connsiteY5" fmla="*/ 101600 h 624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6857" h="624357">
                <a:moveTo>
                  <a:pt x="1025920" y="0"/>
                </a:moveTo>
                <a:cubicBezTo>
                  <a:pt x="524077" y="110836"/>
                  <a:pt x="22235" y="221672"/>
                  <a:pt x="683" y="323272"/>
                </a:cubicBezTo>
                <a:cubicBezTo>
                  <a:pt x="-20869" y="424872"/>
                  <a:pt x="471737" y="575733"/>
                  <a:pt x="896610" y="609600"/>
                </a:cubicBezTo>
                <a:cubicBezTo>
                  <a:pt x="1321483" y="643467"/>
                  <a:pt x="2343641" y="620375"/>
                  <a:pt x="2549920" y="526472"/>
                </a:cubicBezTo>
                <a:cubicBezTo>
                  <a:pt x="2756199" y="432569"/>
                  <a:pt x="2448320" y="116994"/>
                  <a:pt x="2134283" y="46182"/>
                </a:cubicBezTo>
                <a:cubicBezTo>
                  <a:pt x="1820247" y="-24630"/>
                  <a:pt x="1242974" y="38485"/>
                  <a:pt x="665701" y="101600"/>
                </a:cubicBezTo>
              </a:path>
            </a:pathLst>
          </a:custGeom>
          <a:noFill/>
          <a:ln w="57150">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163173329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Acties bepalen</a:t>
            </a:r>
          </a:p>
        </p:txBody>
      </p:sp>
      <p:sp>
        <p:nvSpPr>
          <p:cNvPr id="3" name="Content Placeholder 2"/>
          <p:cNvSpPr>
            <a:spLocks noGrp="1"/>
          </p:cNvSpPr>
          <p:nvPr>
            <p:ph idx="1"/>
          </p:nvPr>
        </p:nvSpPr>
        <p:spPr/>
        <p:txBody>
          <a:bodyPr/>
          <a:lstStyle/>
          <a:p>
            <a:r>
              <a:rPr lang="nl-BE" dirty="0"/>
              <a:t>Sta eerst even stil bij de huidige situatie : waarom werkt het niet ?</a:t>
            </a:r>
          </a:p>
          <a:p>
            <a:r>
              <a:rPr lang="nl-BE" dirty="0"/>
              <a:t>Definieer een actie</a:t>
            </a:r>
          </a:p>
          <a:p>
            <a:pPr lvl="1"/>
            <a:r>
              <a:rPr lang="nl-BE" dirty="0"/>
              <a:t>Werkwoord</a:t>
            </a:r>
          </a:p>
          <a:p>
            <a:pPr lvl="1"/>
            <a:r>
              <a:rPr lang="nl-BE" dirty="0"/>
              <a:t>Verantwoordelijke</a:t>
            </a:r>
          </a:p>
          <a:p>
            <a:pPr lvl="1"/>
            <a:r>
              <a:rPr lang="nl-BE" dirty="0"/>
              <a:t>Timing</a:t>
            </a:r>
          </a:p>
        </p:txBody>
      </p:sp>
      <p:sp>
        <p:nvSpPr>
          <p:cNvPr id="4" name="Slide Number Placeholder 3"/>
          <p:cNvSpPr>
            <a:spLocks noGrp="1"/>
          </p:cNvSpPr>
          <p:nvPr>
            <p:ph type="sldNum" sz="quarter" idx="4"/>
          </p:nvPr>
        </p:nvSpPr>
        <p:spPr/>
        <p:txBody>
          <a:bodyPr/>
          <a:lstStyle/>
          <a:p>
            <a:fld id="{9331019C-3939-5F43-B75D-CFD4E736BA37}" type="slidenum">
              <a:rPr lang="nl-NL" smtClean="0"/>
              <a:pPr/>
              <a:t>38</a:t>
            </a:fld>
            <a:endParaRPr lang="nl-NL"/>
          </a:p>
        </p:txBody>
      </p:sp>
    </p:spTree>
    <p:extLst>
      <p:ext uri="{BB962C8B-B14F-4D97-AF65-F5344CB8AC3E}">
        <p14:creationId xmlns:p14="http://schemas.microsoft.com/office/powerpoint/2010/main" val="9835166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9331019C-3939-5F43-B75D-CFD4E736BA37}" type="slidenum">
              <a:rPr lang="nl-NL" smtClean="0"/>
              <a:pPr/>
              <a:t>39</a:t>
            </a:fld>
            <a:endParaRPr lang="nl-NL"/>
          </a:p>
        </p:txBody>
      </p:sp>
      <p:sp>
        <p:nvSpPr>
          <p:cNvPr id="5" name="Rectangle 4"/>
          <p:cNvSpPr/>
          <p:nvPr/>
        </p:nvSpPr>
        <p:spPr>
          <a:xfrm>
            <a:off x="711200" y="2131161"/>
            <a:ext cx="7693891" cy="2585323"/>
          </a:xfrm>
          <a:prstGeom prst="rect">
            <a:avLst/>
          </a:prstGeom>
        </p:spPr>
        <p:txBody>
          <a:bodyPr wrap="square">
            <a:spAutoFit/>
          </a:bodyPr>
          <a:lstStyle/>
          <a:p>
            <a:pPr algn="ctr" defTabSz="914400"/>
            <a:r>
              <a:rPr lang="nl-BE" sz="5400" dirty="0">
                <a:solidFill>
                  <a:prstClr val="black"/>
                </a:solidFill>
                <a:latin typeface="Bradley Hand ITC" panose="03070402050302030203" pitchFamily="66" charset="0"/>
              </a:rPr>
              <a:t>Het periodiek definiëren en/of herprioriteren van doelen</a:t>
            </a:r>
            <a:endParaRPr lang="nl-BE" sz="4800" dirty="0">
              <a:solidFill>
                <a:prstClr val="black"/>
              </a:solidFill>
              <a:latin typeface="Bradley Hand ITC" panose="03070402050302030203" pitchFamily="66" charset="0"/>
            </a:endParaRPr>
          </a:p>
        </p:txBody>
      </p:sp>
    </p:spTree>
    <p:extLst>
      <p:ext uri="{BB962C8B-B14F-4D97-AF65-F5344CB8AC3E}">
        <p14:creationId xmlns:p14="http://schemas.microsoft.com/office/powerpoint/2010/main" val="2276335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dirty="0"/>
              <a:t>Vorm – de onderdelen</a:t>
            </a:r>
          </a:p>
        </p:txBody>
      </p:sp>
      <p:sp>
        <p:nvSpPr>
          <p:cNvPr id="3" name="Content Placeholder 2"/>
          <p:cNvSpPr>
            <a:spLocks noGrp="1"/>
          </p:cNvSpPr>
          <p:nvPr>
            <p:ph idx="1"/>
          </p:nvPr>
        </p:nvSpPr>
        <p:spPr/>
        <p:txBody>
          <a:bodyPr>
            <a:normAutofit fontScale="92500" lnSpcReduction="20000"/>
          </a:bodyPr>
          <a:lstStyle/>
          <a:p>
            <a:r>
              <a:rPr lang="nl-BE" b="1" dirty="0">
                <a:solidFill>
                  <a:schemeClr val="accent6"/>
                </a:solidFill>
              </a:rPr>
              <a:t>Planning</a:t>
            </a:r>
          </a:p>
          <a:p>
            <a:pPr lvl="1"/>
            <a:r>
              <a:rPr lang="nl-BE" dirty="0"/>
              <a:t>Wanneer wat op de agenda staat (toetsen, projectweek, uitstap, oudercontacten, vakantie, ...)</a:t>
            </a:r>
          </a:p>
          <a:p>
            <a:r>
              <a:rPr lang="nl-BE" b="1" dirty="0">
                <a:solidFill>
                  <a:schemeClr val="accent6"/>
                </a:solidFill>
              </a:rPr>
              <a:t>Leerlinggerichte doelen</a:t>
            </a:r>
          </a:p>
          <a:p>
            <a:pPr lvl="1"/>
            <a:r>
              <a:rPr lang="nl-BE" dirty="0"/>
              <a:t>2 à 3 concrete doelen die we samen willen realiseren binnen de 6 tot 8 weken</a:t>
            </a:r>
          </a:p>
          <a:p>
            <a:r>
              <a:rPr lang="nl-BE" b="1" dirty="0">
                <a:solidFill>
                  <a:schemeClr val="accent6"/>
                </a:solidFill>
              </a:rPr>
              <a:t>Acties</a:t>
            </a:r>
          </a:p>
          <a:p>
            <a:pPr lvl="1"/>
            <a:r>
              <a:rPr lang="nl-BE" dirty="0"/>
              <a:t>Wie doet wat tegen wanneer en wat is de status ?</a:t>
            </a:r>
          </a:p>
          <a:p>
            <a:r>
              <a:rPr lang="nl-BE" b="1" dirty="0">
                <a:solidFill>
                  <a:schemeClr val="accent6"/>
                </a:solidFill>
              </a:rPr>
              <a:t>Successen</a:t>
            </a:r>
          </a:p>
          <a:p>
            <a:pPr lvl="1"/>
            <a:r>
              <a:rPr lang="nl-BE" dirty="0"/>
              <a:t>Wat hebben we bereikt/gerealiseerd ?</a:t>
            </a:r>
          </a:p>
        </p:txBody>
      </p:sp>
      <p:sp>
        <p:nvSpPr>
          <p:cNvPr id="4" name="Slide Number Placeholder 3"/>
          <p:cNvSpPr>
            <a:spLocks noGrp="1"/>
          </p:cNvSpPr>
          <p:nvPr>
            <p:ph type="sldNum" sz="quarter" idx="4"/>
          </p:nvPr>
        </p:nvSpPr>
        <p:spPr/>
        <p:txBody>
          <a:bodyPr/>
          <a:lstStyle/>
          <a:p>
            <a:fld id="{9331019C-3939-5F43-B75D-CFD4E736BA37}" type="slidenum">
              <a:rPr lang="nl-NL" smtClean="0"/>
              <a:pPr/>
              <a:t>4</a:t>
            </a:fld>
            <a:endParaRPr lang="nl-NL"/>
          </a:p>
        </p:txBody>
      </p:sp>
    </p:spTree>
    <p:extLst>
      <p:ext uri="{BB962C8B-B14F-4D97-AF65-F5344CB8AC3E}">
        <p14:creationId xmlns:p14="http://schemas.microsoft.com/office/powerpoint/2010/main" val="1247631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De cyclus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69585774"/>
              </p:ext>
            </p:extLst>
          </p:nvPr>
        </p:nvGraphicFramePr>
        <p:xfrm>
          <a:off x="64655" y="1417639"/>
          <a:ext cx="8931563" cy="36161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4"/>
          </p:nvPr>
        </p:nvSpPr>
        <p:spPr/>
        <p:txBody>
          <a:bodyPr/>
          <a:lstStyle/>
          <a:p>
            <a:fld id="{9331019C-3939-5F43-B75D-CFD4E736BA37}" type="slidenum">
              <a:rPr lang="nl-NL" smtClean="0"/>
              <a:pPr/>
              <a:t>40</a:t>
            </a:fld>
            <a:endParaRPr lang="nl-NL"/>
          </a:p>
        </p:txBody>
      </p:sp>
      <p:sp>
        <p:nvSpPr>
          <p:cNvPr id="7" name="TextBox 6"/>
          <p:cNvSpPr txBox="1"/>
          <p:nvPr/>
        </p:nvSpPr>
        <p:spPr>
          <a:xfrm>
            <a:off x="1219200" y="4664671"/>
            <a:ext cx="6511637" cy="2031325"/>
          </a:xfrm>
          <a:prstGeom prst="rect">
            <a:avLst/>
          </a:prstGeom>
          <a:noFill/>
          <a:ln w="28575">
            <a:solidFill>
              <a:schemeClr val="accent6"/>
            </a:solidFill>
          </a:ln>
        </p:spPr>
        <p:txBody>
          <a:bodyPr wrap="square" rtlCol="0">
            <a:spAutoFit/>
          </a:bodyPr>
          <a:lstStyle/>
          <a:p>
            <a:r>
              <a:rPr lang="nl-BE" dirty="0"/>
              <a:t>Een periodiek moment (bvb 2 maanden) om</a:t>
            </a:r>
          </a:p>
          <a:p>
            <a:pPr marL="285750" indent="-285750">
              <a:buFontTx/>
              <a:buChar char="-"/>
            </a:pPr>
            <a:r>
              <a:rPr lang="nl-BE" dirty="0"/>
              <a:t>Gerealiseerde doelen af te vinken en van het teambord te halen</a:t>
            </a:r>
          </a:p>
          <a:p>
            <a:pPr marL="285750" indent="-285750">
              <a:buFontTx/>
              <a:buChar char="-"/>
            </a:pPr>
            <a:r>
              <a:rPr lang="nl-BE" dirty="0"/>
              <a:t>Andere doelen te definiëren en/of bestaande doelen te prioritiseren en selecteren</a:t>
            </a:r>
          </a:p>
          <a:p>
            <a:pPr marL="285750" indent="-285750">
              <a:buFontTx/>
              <a:buChar char="-"/>
            </a:pPr>
            <a:r>
              <a:rPr lang="nl-BE" dirty="0"/>
              <a:t>De werking van het proces te bespreken</a:t>
            </a:r>
          </a:p>
          <a:p>
            <a:pPr marL="285750" indent="-285750">
              <a:buFontTx/>
              <a:buChar char="-"/>
            </a:pPr>
            <a:r>
              <a:rPr lang="nl-BE" dirty="0"/>
              <a:t>En waarom niet, aan team intervisie te doen (ook andere elementen van het charter)</a:t>
            </a:r>
          </a:p>
        </p:txBody>
      </p:sp>
      <p:sp>
        <p:nvSpPr>
          <p:cNvPr id="9" name="Freeform 8"/>
          <p:cNvSpPr/>
          <p:nvPr/>
        </p:nvSpPr>
        <p:spPr>
          <a:xfrm>
            <a:off x="2198255" y="3703782"/>
            <a:ext cx="4236236" cy="969818"/>
          </a:xfrm>
          <a:custGeom>
            <a:avLst/>
            <a:gdLst>
              <a:gd name="connsiteX0" fmla="*/ 3768436 w 3791691"/>
              <a:gd name="connsiteY0" fmla="*/ 0 h 969818"/>
              <a:gd name="connsiteX1" fmla="*/ 3334327 w 3791691"/>
              <a:gd name="connsiteY1" fmla="*/ 434109 h 969818"/>
              <a:gd name="connsiteX2" fmla="*/ 655781 w 3791691"/>
              <a:gd name="connsiteY2" fmla="*/ 424873 h 969818"/>
              <a:gd name="connsiteX3" fmla="*/ 0 w 3791691"/>
              <a:gd name="connsiteY3" fmla="*/ 969818 h 969818"/>
            </a:gdLst>
            <a:ahLst/>
            <a:cxnLst>
              <a:cxn ang="0">
                <a:pos x="connsiteX0" y="connsiteY0"/>
              </a:cxn>
              <a:cxn ang="0">
                <a:pos x="connsiteX1" y="connsiteY1"/>
              </a:cxn>
              <a:cxn ang="0">
                <a:pos x="connsiteX2" y="connsiteY2"/>
              </a:cxn>
              <a:cxn ang="0">
                <a:pos x="connsiteX3" y="connsiteY3"/>
              </a:cxn>
            </a:cxnLst>
            <a:rect l="l" t="t" r="r" b="b"/>
            <a:pathLst>
              <a:path w="3791691" h="969818">
                <a:moveTo>
                  <a:pt x="3768436" y="0"/>
                </a:moveTo>
                <a:cubicBezTo>
                  <a:pt x="3810769" y="181648"/>
                  <a:pt x="3853103" y="363297"/>
                  <a:pt x="3334327" y="434109"/>
                </a:cubicBezTo>
                <a:cubicBezTo>
                  <a:pt x="2815551" y="504921"/>
                  <a:pt x="1211502" y="335588"/>
                  <a:pt x="655781" y="424873"/>
                </a:cubicBezTo>
                <a:cubicBezTo>
                  <a:pt x="100060" y="514158"/>
                  <a:pt x="50030" y="741988"/>
                  <a:pt x="0" y="969818"/>
                </a:cubicBezTo>
              </a:path>
            </a:pathLst>
          </a:custGeom>
          <a:noFill/>
          <a:ln w="28575">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
        <p:nvSpPr>
          <p:cNvPr id="10" name="TextBox 9"/>
          <p:cNvSpPr txBox="1"/>
          <p:nvPr/>
        </p:nvSpPr>
        <p:spPr>
          <a:xfrm>
            <a:off x="267854" y="2064061"/>
            <a:ext cx="3643241" cy="369332"/>
          </a:xfrm>
          <a:prstGeom prst="rect">
            <a:avLst/>
          </a:prstGeom>
          <a:noFill/>
        </p:spPr>
        <p:txBody>
          <a:bodyPr wrap="none" rtlCol="0">
            <a:spAutoFit/>
          </a:bodyPr>
          <a:lstStyle/>
          <a:p>
            <a:r>
              <a:rPr lang="nl-BE" dirty="0"/>
              <a:t>Korte en frequente teambord sessies</a:t>
            </a:r>
          </a:p>
        </p:txBody>
      </p:sp>
      <p:sp>
        <p:nvSpPr>
          <p:cNvPr id="11" name="Freeform 10"/>
          <p:cNvSpPr/>
          <p:nvPr/>
        </p:nvSpPr>
        <p:spPr>
          <a:xfrm>
            <a:off x="1183184" y="2364509"/>
            <a:ext cx="479361" cy="609600"/>
          </a:xfrm>
          <a:custGeom>
            <a:avLst/>
            <a:gdLst>
              <a:gd name="connsiteX0" fmla="*/ 91434 w 479361"/>
              <a:gd name="connsiteY0" fmla="*/ 609600 h 609600"/>
              <a:gd name="connsiteX1" fmla="*/ 26780 w 479361"/>
              <a:gd name="connsiteY1" fmla="*/ 267855 h 609600"/>
              <a:gd name="connsiteX2" fmla="*/ 479361 w 479361"/>
              <a:gd name="connsiteY2" fmla="*/ 0 h 609600"/>
            </a:gdLst>
            <a:ahLst/>
            <a:cxnLst>
              <a:cxn ang="0">
                <a:pos x="connsiteX0" y="connsiteY0"/>
              </a:cxn>
              <a:cxn ang="0">
                <a:pos x="connsiteX1" y="connsiteY1"/>
              </a:cxn>
              <a:cxn ang="0">
                <a:pos x="connsiteX2" y="connsiteY2"/>
              </a:cxn>
            </a:cxnLst>
            <a:rect l="l" t="t" r="r" b="b"/>
            <a:pathLst>
              <a:path w="479361" h="609600">
                <a:moveTo>
                  <a:pt x="91434" y="609600"/>
                </a:moveTo>
                <a:cubicBezTo>
                  <a:pt x="26780" y="489527"/>
                  <a:pt x="-37874" y="369455"/>
                  <a:pt x="26780" y="267855"/>
                </a:cubicBezTo>
                <a:cubicBezTo>
                  <a:pt x="91434" y="166255"/>
                  <a:pt x="285397" y="83127"/>
                  <a:pt x="479361" y="0"/>
                </a:cubicBezTo>
              </a:path>
            </a:pathLst>
          </a:custGeom>
          <a:noFill/>
          <a:ln w="28575"/>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
        <p:nvSpPr>
          <p:cNvPr id="12" name="TextBox 11"/>
          <p:cNvSpPr txBox="1"/>
          <p:nvPr/>
        </p:nvSpPr>
        <p:spPr>
          <a:xfrm>
            <a:off x="4530436" y="1524214"/>
            <a:ext cx="4528547" cy="646331"/>
          </a:xfrm>
          <a:prstGeom prst="rect">
            <a:avLst/>
          </a:prstGeom>
          <a:noFill/>
        </p:spPr>
        <p:txBody>
          <a:bodyPr wrap="none" rtlCol="0">
            <a:spAutoFit/>
          </a:bodyPr>
          <a:lstStyle/>
          <a:p>
            <a:r>
              <a:rPr lang="nl-BE" dirty="0"/>
              <a:t>Iets langere maar minder frequente</a:t>
            </a:r>
          </a:p>
          <a:p>
            <a:r>
              <a:rPr lang="nl-BE" dirty="0"/>
              <a:t>sessies rond ambities, doelen en teamwerking</a:t>
            </a:r>
          </a:p>
        </p:txBody>
      </p:sp>
      <p:sp>
        <p:nvSpPr>
          <p:cNvPr id="13" name="Freeform 12"/>
          <p:cNvSpPr/>
          <p:nvPr/>
        </p:nvSpPr>
        <p:spPr>
          <a:xfrm>
            <a:off x="6434491" y="2170546"/>
            <a:ext cx="399535" cy="558800"/>
          </a:xfrm>
          <a:custGeom>
            <a:avLst/>
            <a:gdLst>
              <a:gd name="connsiteX0" fmla="*/ 0 w 399535"/>
              <a:gd name="connsiteY0" fmla="*/ 397163 h 397163"/>
              <a:gd name="connsiteX1" fmla="*/ 397164 w 399535"/>
              <a:gd name="connsiteY1" fmla="*/ 129309 h 397163"/>
              <a:gd name="connsiteX2" fmla="*/ 175491 w 399535"/>
              <a:gd name="connsiteY2" fmla="*/ 0 h 397163"/>
            </a:gdLst>
            <a:ahLst/>
            <a:cxnLst>
              <a:cxn ang="0">
                <a:pos x="connsiteX0" y="connsiteY0"/>
              </a:cxn>
              <a:cxn ang="0">
                <a:pos x="connsiteX1" y="connsiteY1"/>
              </a:cxn>
              <a:cxn ang="0">
                <a:pos x="connsiteX2" y="connsiteY2"/>
              </a:cxn>
            </a:cxnLst>
            <a:rect l="l" t="t" r="r" b="b"/>
            <a:pathLst>
              <a:path w="399535" h="397163">
                <a:moveTo>
                  <a:pt x="0" y="397163"/>
                </a:moveTo>
                <a:cubicBezTo>
                  <a:pt x="183958" y="296333"/>
                  <a:pt x="367916" y="195503"/>
                  <a:pt x="397164" y="129309"/>
                </a:cubicBezTo>
                <a:cubicBezTo>
                  <a:pt x="426412" y="63115"/>
                  <a:pt x="175491" y="0"/>
                  <a:pt x="175491" y="0"/>
                </a:cubicBezTo>
              </a:path>
            </a:pathLst>
          </a:custGeom>
          <a:noFill/>
          <a:ln w="28575">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230819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9331019C-3939-5F43-B75D-CFD4E736BA37}" type="slidenum">
              <a:rPr lang="nl-NL" smtClean="0"/>
              <a:pPr/>
              <a:t>41</a:t>
            </a:fld>
            <a:endParaRPr lang="nl-NL"/>
          </a:p>
        </p:txBody>
      </p:sp>
      <p:sp>
        <p:nvSpPr>
          <p:cNvPr id="5" name="Rectangle 4"/>
          <p:cNvSpPr/>
          <p:nvPr/>
        </p:nvSpPr>
        <p:spPr>
          <a:xfrm>
            <a:off x="0" y="3156397"/>
            <a:ext cx="9144000" cy="923330"/>
          </a:xfrm>
          <a:prstGeom prst="rect">
            <a:avLst/>
          </a:prstGeom>
        </p:spPr>
        <p:txBody>
          <a:bodyPr wrap="square">
            <a:spAutoFit/>
          </a:bodyPr>
          <a:lstStyle/>
          <a:p>
            <a:pPr algn="ctr" defTabSz="914400"/>
            <a:r>
              <a:rPr lang="nl-BE" sz="5400" dirty="0">
                <a:solidFill>
                  <a:prstClr val="black"/>
                </a:solidFill>
                <a:latin typeface="Bradley Hand ITC" panose="03070402050302030203" pitchFamily="66" charset="0"/>
              </a:rPr>
              <a:t>Het AMBITIE bord</a:t>
            </a:r>
            <a:endParaRPr lang="nl-BE" sz="4800" dirty="0">
              <a:solidFill>
                <a:prstClr val="black"/>
              </a:solidFill>
              <a:latin typeface="Bradley Hand ITC" panose="03070402050302030203" pitchFamily="66" charset="0"/>
            </a:endParaRPr>
          </a:p>
        </p:txBody>
      </p:sp>
    </p:spTree>
    <p:extLst>
      <p:ext uri="{BB962C8B-B14F-4D97-AF65-F5344CB8AC3E}">
        <p14:creationId xmlns:p14="http://schemas.microsoft.com/office/powerpoint/2010/main" val="18186399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stretch>
            <a:fillRect/>
          </a:stretch>
        </p:blipFill>
        <p:spPr>
          <a:xfrm>
            <a:off x="0" y="2955637"/>
            <a:ext cx="7586584" cy="3902364"/>
          </a:xfrm>
          <a:prstGeom prst="rect">
            <a:avLst/>
          </a:prstGeom>
        </p:spPr>
      </p:pic>
      <p:sp>
        <p:nvSpPr>
          <p:cNvPr id="8" name="Cloud Callout 7"/>
          <p:cNvSpPr/>
          <p:nvPr/>
        </p:nvSpPr>
        <p:spPr>
          <a:xfrm>
            <a:off x="2321935" y="73891"/>
            <a:ext cx="4790065" cy="2949510"/>
          </a:xfrm>
          <a:prstGeom prst="cloudCallout">
            <a:avLst>
              <a:gd name="adj1" fmla="val -46958"/>
              <a:gd name="adj2" fmla="val 66648"/>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nl-BE" dirty="0"/>
              <a:t>Doel = visualiseren, verduidelijken en prioriteren van leerlinggerichte doelen die erop gericht zijn onze teamambities waar te maken, binnen de visie van de school</a:t>
            </a:r>
          </a:p>
        </p:txBody>
      </p:sp>
      <p:sp>
        <p:nvSpPr>
          <p:cNvPr id="11" name="Cloud Callout 10"/>
          <p:cNvSpPr/>
          <p:nvPr/>
        </p:nvSpPr>
        <p:spPr>
          <a:xfrm>
            <a:off x="4441680" y="2672420"/>
            <a:ext cx="4790065" cy="2949510"/>
          </a:xfrm>
          <a:prstGeom prst="cloudCallout">
            <a:avLst>
              <a:gd name="adj1" fmla="val -76460"/>
              <a:gd name="adj2" fmla="val -18529"/>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nl-BE" dirty="0"/>
              <a:t>Resultaat = overzicht van realisatie van ambities + het herkennen van prioritaire doelen die we in de komende weken concreet zullen aanpakken</a:t>
            </a:r>
          </a:p>
        </p:txBody>
      </p:sp>
    </p:spTree>
    <p:extLst>
      <p:ext uri="{BB962C8B-B14F-4D97-AF65-F5344CB8AC3E}">
        <p14:creationId xmlns:p14="http://schemas.microsoft.com/office/powerpoint/2010/main" val="14276380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4294967295"/>
            <p:extLst>
              <p:ext uri="{D42A27DB-BD31-4B8C-83A1-F6EECF244321}">
                <p14:modId xmlns:p14="http://schemas.microsoft.com/office/powerpoint/2010/main" val="716411856"/>
              </p:ext>
            </p:extLst>
          </p:nvPr>
        </p:nvGraphicFramePr>
        <p:xfrm>
          <a:off x="0" y="0"/>
          <a:ext cx="9238695" cy="6786417"/>
        </p:xfrm>
        <a:graphic>
          <a:graphicData uri="http://schemas.openxmlformats.org/drawingml/2006/table">
            <a:tbl>
              <a:tblPr firstRow="1" bandRow="1">
                <a:tableStyleId>{5940675A-B579-460E-94D1-54222C63F5DA}</a:tableStyleId>
              </a:tblPr>
              <a:tblGrid>
                <a:gridCol w="990335">
                  <a:extLst>
                    <a:ext uri="{9D8B030D-6E8A-4147-A177-3AD203B41FA5}">
                      <a16:colId xmlns:a16="http://schemas.microsoft.com/office/drawing/2014/main" val="20000"/>
                    </a:ext>
                  </a:extLst>
                </a:gridCol>
                <a:gridCol w="478247">
                  <a:extLst>
                    <a:ext uri="{9D8B030D-6E8A-4147-A177-3AD203B41FA5}">
                      <a16:colId xmlns:a16="http://schemas.microsoft.com/office/drawing/2014/main" val="20001"/>
                    </a:ext>
                  </a:extLst>
                </a:gridCol>
                <a:gridCol w="479796">
                  <a:extLst>
                    <a:ext uri="{9D8B030D-6E8A-4147-A177-3AD203B41FA5}">
                      <a16:colId xmlns:a16="http://schemas.microsoft.com/office/drawing/2014/main" val="20002"/>
                    </a:ext>
                  </a:extLst>
                </a:gridCol>
                <a:gridCol w="1141038">
                  <a:extLst>
                    <a:ext uri="{9D8B030D-6E8A-4147-A177-3AD203B41FA5}">
                      <a16:colId xmlns:a16="http://schemas.microsoft.com/office/drawing/2014/main" val="20003"/>
                    </a:ext>
                  </a:extLst>
                </a:gridCol>
                <a:gridCol w="925750">
                  <a:extLst>
                    <a:ext uri="{9D8B030D-6E8A-4147-A177-3AD203B41FA5}">
                      <a16:colId xmlns:a16="http://schemas.microsoft.com/office/drawing/2014/main" val="20004"/>
                    </a:ext>
                  </a:extLst>
                </a:gridCol>
                <a:gridCol w="409050">
                  <a:extLst>
                    <a:ext uri="{9D8B030D-6E8A-4147-A177-3AD203B41FA5}">
                      <a16:colId xmlns:a16="http://schemas.microsoft.com/office/drawing/2014/main" val="20005"/>
                    </a:ext>
                  </a:extLst>
                </a:gridCol>
                <a:gridCol w="462875">
                  <a:extLst>
                    <a:ext uri="{9D8B030D-6E8A-4147-A177-3AD203B41FA5}">
                      <a16:colId xmlns:a16="http://schemas.microsoft.com/office/drawing/2014/main" val="20006"/>
                    </a:ext>
                  </a:extLst>
                </a:gridCol>
                <a:gridCol w="536040">
                  <a:extLst>
                    <a:ext uri="{9D8B030D-6E8A-4147-A177-3AD203B41FA5}">
                      <a16:colId xmlns:a16="http://schemas.microsoft.com/office/drawing/2014/main" val="20007"/>
                    </a:ext>
                  </a:extLst>
                </a:gridCol>
                <a:gridCol w="667400">
                  <a:extLst>
                    <a:ext uri="{9D8B030D-6E8A-4147-A177-3AD203B41FA5}">
                      <a16:colId xmlns:a16="http://schemas.microsoft.com/office/drawing/2014/main" val="20008"/>
                    </a:ext>
                  </a:extLst>
                </a:gridCol>
                <a:gridCol w="668915">
                  <a:extLst>
                    <a:ext uri="{9D8B030D-6E8A-4147-A177-3AD203B41FA5}">
                      <a16:colId xmlns:a16="http://schemas.microsoft.com/office/drawing/2014/main" val="20009"/>
                    </a:ext>
                  </a:extLst>
                </a:gridCol>
                <a:gridCol w="583463">
                  <a:extLst>
                    <a:ext uri="{9D8B030D-6E8A-4147-A177-3AD203B41FA5}">
                      <a16:colId xmlns:a16="http://schemas.microsoft.com/office/drawing/2014/main" val="20010"/>
                    </a:ext>
                  </a:extLst>
                </a:gridCol>
                <a:gridCol w="1094508">
                  <a:extLst>
                    <a:ext uri="{9D8B030D-6E8A-4147-A177-3AD203B41FA5}">
                      <a16:colId xmlns:a16="http://schemas.microsoft.com/office/drawing/2014/main" val="20011"/>
                    </a:ext>
                  </a:extLst>
                </a:gridCol>
                <a:gridCol w="801278">
                  <a:extLst>
                    <a:ext uri="{9D8B030D-6E8A-4147-A177-3AD203B41FA5}">
                      <a16:colId xmlns:a16="http://schemas.microsoft.com/office/drawing/2014/main" val="20012"/>
                    </a:ext>
                  </a:extLst>
                </a:gridCol>
              </a:tblGrid>
              <a:tr h="385618">
                <a:tc gridSpan="2">
                  <a:txBody>
                    <a:bodyPr/>
                    <a:lstStyle/>
                    <a:p>
                      <a:r>
                        <a:rPr lang="nl-BE" sz="1400" dirty="0"/>
                        <a:t>AMBITIE</a:t>
                      </a:r>
                      <a:r>
                        <a:rPr lang="nl-BE" sz="1400" baseline="0" dirty="0"/>
                        <a:t> BORD</a:t>
                      </a:r>
                    </a:p>
                    <a:p>
                      <a:r>
                        <a:rPr lang="nl-BE" sz="1400" baseline="0" dirty="0"/>
                        <a:t>TEAM XXXXXX</a:t>
                      </a:r>
                      <a:endParaRPr lang="nl-BE" sz="1400" dirty="0"/>
                    </a:p>
                  </a:txBody>
                  <a:tcPr>
                    <a:solidFill>
                      <a:schemeClr val="accent5">
                        <a:lumMod val="40000"/>
                        <a:lumOff val="60000"/>
                      </a:schemeClr>
                    </a:solidFill>
                  </a:tcPr>
                </a:tc>
                <a:tc hMerge="1">
                  <a:txBody>
                    <a:bodyPr/>
                    <a:lstStyle/>
                    <a:p>
                      <a:endParaRPr lang="nl-BE" dirty="0"/>
                    </a:p>
                  </a:txBody>
                  <a:tcPr/>
                </a:tc>
                <a:tc gridSpan="9">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BE" sz="1100" b="1" dirty="0"/>
                        <a:t>Team</a:t>
                      </a:r>
                      <a:r>
                        <a:rPr lang="nl-BE" sz="1100" b="1" baseline="0" dirty="0"/>
                        <a:t> opdracht </a:t>
                      </a:r>
                      <a:r>
                        <a:rPr lang="nl-BE" sz="1100" baseline="0" dirty="0"/>
                        <a:t>: Het uitvoeren van de 4 kernopdrachten voor onze community van leerlingen </a:t>
                      </a:r>
                      <a:r>
                        <a:rPr lang="nl-BE" sz="1100" baseline="0" dirty="0">
                          <a:solidFill>
                            <a:srgbClr val="FF0000"/>
                          </a:solidFill>
                        </a:rPr>
                        <a:t>&lt;benoem&gt;</a:t>
                      </a:r>
                      <a:r>
                        <a:rPr lang="nl-BE" sz="1100" baseline="0" dirty="0"/>
                        <a:t> samen met de brede betrokken gemeenschap, binnen de visie van de school.</a:t>
                      </a:r>
                      <a:endParaRPr lang="nl-BE" sz="1100" dirty="0"/>
                    </a:p>
                  </a:txBody>
                  <a:tcPr>
                    <a:solidFill>
                      <a:schemeClr val="accent5">
                        <a:lumMod val="40000"/>
                        <a:lumOff val="60000"/>
                      </a:schemeClr>
                    </a:solidFill>
                  </a:tcPr>
                </a:tc>
                <a:tc hMerge="1">
                  <a:txBody>
                    <a:bodyPr/>
                    <a:lstStyle/>
                    <a:p>
                      <a:endParaRPr lang="nl-BE" sz="900" dirty="0"/>
                    </a:p>
                  </a:txBody>
                  <a:tcPr/>
                </a:tc>
                <a:tc hMerge="1">
                  <a:txBody>
                    <a:bodyPr/>
                    <a:lstStyle/>
                    <a:p>
                      <a:endParaRPr lang="nl-BE" sz="900" dirty="0"/>
                    </a:p>
                  </a:txBody>
                  <a:tcPr/>
                </a:tc>
                <a:tc hMerge="1">
                  <a:txBody>
                    <a:bodyPr/>
                    <a:lstStyle/>
                    <a:p>
                      <a:endParaRPr lang="nl-BE"/>
                    </a:p>
                  </a:txBody>
                  <a:tcPr/>
                </a:tc>
                <a:tc hMerge="1">
                  <a:txBody>
                    <a:bodyPr/>
                    <a:lstStyle/>
                    <a:p>
                      <a:endParaRPr lang="nl-BE"/>
                    </a:p>
                  </a:txBody>
                  <a:tcPr/>
                </a:tc>
                <a:tc hMerge="1">
                  <a:txBody>
                    <a:bodyPr/>
                    <a:lstStyle/>
                    <a:p>
                      <a:endParaRPr lang="nl-BE"/>
                    </a:p>
                  </a:txBody>
                  <a:tcPr/>
                </a:tc>
                <a:tc hMerge="1">
                  <a:txBody>
                    <a:bodyPr/>
                    <a:lstStyle/>
                    <a:p>
                      <a:endParaRPr lang="nl-BE"/>
                    </a:p>
                  </a:txBody>
                  <a:tcPr/>
                </a:tc>
                <a:tc hMerge="1">
                  <a:txBody>
                    <a:bodyPr/>
                    <a:lstStyle/>
                    <a:p>
                      <a:endParaRPr lang="nl-BE"/>
                    </a:p>
                  </a:txBody>
                  <a:tcPr/>
                </a:tc>
                <a:tc hMerge="1">
                  <a:txBody>
                    <a:bodyPr/>
                    <a:lstStyle/>
                    <a:p>
                      <a:endParaRPr lang="nl-BE"/>
                    </a:p>
                  </a:txBody>
                  <a:tcPr/>
                </a:tc>
                <a:tc gridSpan="2">
                  <a:txBody>
                    <a:bodyPr/>
                    <a:lstStyle/>
                    <a:p>
                      <a:r>
                        <a:rPr lang="nl-BE" sz="1100" kern="1200" baseline="0" dirty="0">
                          <a:solidFill>
                            <a:schemeClr val="tx1"/>
                          </a:solidFill>
                          <a:latin typeface="+mn-lt"/>
                          <a:ea typeface="+mn-ea"/>
                          <a:cs typeface="+mn-cs"/>
                        </a:rPr>
                        <a:t>Laatste update : ../../....</a:t>
                      </a:r>
                    </a:p>
                  </a:txBody>
                  <a:tcPr>
                    <a:solidFill>
                      <a:schemeClr val="accent5">
                        <a:lumMod val="40000"/>
                        <a:lumOff val="60000"/>
                      </a:schemeClr>
                    </a:solidFill>
                  </a:tcPr>
                </a:tc>
                <a:tc hMerge="1">
                  <a:txBody>
                    <a:bodyPr/>
                    <a:lstStyle/>
                    <a:p>
                      <a:endParaRPr lang="nl-BE"/>
                    </a:p>
                  </a:txBody>
                  <a:tcPr/>
                </a:tc>
                <a:extLst>
                  <a:ext uri="{0D108BD9-81ED-4DB2-BD59-A6C34878D82A}">
                    <a16:rowId xmlns:a16="http://schemas.microsoft.com/office/drawing/2014/main" val="10000"/>
                  </a:ext>
                </a:extLst>
              </a:tr>
              <a:tr h="470131">
                <a:tc>
                  <a:txBody>
                    <a:bodyPr/>
                    <a:lstStyle/>
                    <a:p>
                      <a:r>
                        <a:rPr lang="nl-BE" sz="900" b="1" dirty="0"/>
                        <a:t>Community &amp; brede</a:t>
                      </a:r>
                      <a:r>
                        <a:rPr lang="nl-BE" sz="900" b="1" baseline="0" dirty="0"/>
                        <a:t> gemeenschap</a:t>
                      </a:r>
                      <a:endParaRPr lang="nl-BE" sz="900" b="1" dirty="0"/>
                    </a:p>
                  </a:txBody>
                  <a:tcPr>
                    <a:solidFill>
                      <a:schemeClr val="accent5">
                        <a:lumMod val="20000"/>
                        <a:lumOff val="80000"/>
                      </a:schemeClr>
                    </a:solidFill>
                  </a:tcPr>
                </a:tc>
                <a:tc gridSpan="2">
                  <a:txBody>
                    <a:bodyPr/>
                    <a:lstStyle/>
                    <a:p>
                      <a:r>
                        <a:rPr lang="nl-BE" sz="900" b="1" dirty="0"/>
                        <a:t>Meerwaarde die zij verwachten</a:t>
                      </a:r>
                    </a:p>
                  </a:txBody>
                  <a:tcPr>
                    <a:solidFill>
                      <a:schemeClr val="accent5">
                        <a:lumMod val="20000"/>
                        <a:lumOff val="80000"/>
                      </a:schemeClr>
                    </a:solidFill>
                  </a:tcPr>
                </a:tc>
                <a:tc hMerge="1">
                  <a:txBody>
                    <a:bodyPr/>
                    <a:lstStyle/>
                    <a:p>
                      <a:endParaRPr lang="nl-BE"/>
                    </a:p>
                  </a:txBody>
                  <a:tcPr/>
                </a:tc>
                <a:tc>
                  <a:txBody>
                    <a:bodyPr/>
                    <a:lstStyle/>
                    <a:p>
                      <a:r>
                        <a:rPr lang="nl-BE" sz="900" b="1" dirty="0"/>
                        <a:t>Onze leerlinggerichte team ambities</a:t>
                      </a:r>
                    </a:p>
                  </a:txBody>
                  <a:tcPr>
                    <a:solidFill>
                      <a:schemeClr val="accent5">
                        <a:lumMod val="20000"/>
                        <a:lumOff val="80000"/>
                      </a:schemeClr>
                    </a:solidFill>
                  </a:tcPr>
                </a:tc>
                <a:tc>
                  <a:txBody>
                    <a:bodyPr/>
                    <a:lstStyle/>
                    <a:p>
                      <a:r>
                        <a:rPr lang="nl-BE" sz="900" b="1" dirty="0"/>
                        <a:t>Bijdrage aan schoolvisie en schooldoelen</a:t>
                      </a:r>
                    </a:p>
                  </a:txBody>
                  <a:tcPr>
                    <a:solidFill>
                      <a:schemeClr val="accent5">
                        <a:lumMod val="20000"/>
                        <a:lumOff val="80000"/>
                      </a:schemeClr>
                    </a:solidFill>
                  </a:tcPr>
                </a:tc>
                <a:tc gridSpan="4">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BE" sz="900" b="1" dirty="0"/>
                        <a:t>Bijdrage aan 4 kernopdrachten </a:t>
                      </a:r>
                      <a:r>
                        <a:rPr lang="nl-BE" sz="800" b="1" dirty="0"/>
                        <a:t>(kwalificeren,</a:t>
                      </a:r>
                      <a:r>
                        <a:rPr lang="nl-BE" sz="800" b="1" baseline="0" dirty="0"/>
                        <a:t> talentontwikkeling, leervermogen, welbevinden)</a:t>
                      </a:r>
                      <a:endParaRPr lang="nl-BE" sz="800" b="1" dirty="0"/>
                    </a:p>
                  </a:txBody>
                  <a:tcPr>
                    <a:solidFill>
                      <a:schemeClr val="accent5">
                        <a:lumMod val="20000"/>
                        <a:lumOff val="80000"/>
                      </a:schemeClr>
                    </a:solidFill>
                  </a:tcPr>
                </a:tc>
                <a:tc hMerge="1">
                  <a:txBody>
                    <a:bodyPr/>
                    <a:lstStyle/>
                    <a:p>
                      <a:endParaRPr lang="nl-BE" sz="900" dirty="0"/>
                    </a:p>
                  </a:txBody>
                  <a:tcPr>
                    <a:solidFill>
                      <a:schemeClr val="accent5">
                        <a:lumMod val="20000"/>
                        <a:lumOff val="80000"/>
                      </a:schemeClr>
                    </a:solidFill>
                  </a:tcPr>
                </a:tc>
                <a:tc hMerge="1">
                  <a:txBody>
                    <a:bodyPr/>
                    <a:lstStyle/>
                    <a:p>
                      <a:endParaRPr lang="nl-BE" sz="900" dirty="0"/>
                    </a:p>
                  </a:txBody>
                  <a:tcPr>
                    <a:solidFill>
                      <a:schemeClr val="accent5">
                        <a:lumMod val="20000"/>
                        <a:lumOff val="80000"/>
                      </a:schemeClr>
                    </a:solidFill>
                  </a:tcPr>
                </a:tc>
                <a:tc hMerge="1">
                  <a:txBody>
                    <a:bodyPr/>
                    <a:lstStyle/>
                    <a:p>
                      <a:endParaRPr lang="nl-BE" sz="900" dirty="0"/>
                    </a:p>
                  </a:txBody>
                  <a:tcPr>
                    <a:solidFill>
                      <a:schemeClr val="accent5">
                        <a:lumMod val="20000"/>
                        <a:lumOff val="80000"/>
                      </a:schemeClr>
                    </a:solidFill>
                  </a:tcPr>
                </a:tc>
                <a:tc>
                  <a:txBody>
                    <a:bodyPr/>
                    <a:lstStyle/>
                    <a:p>
                      <a:r>
                        <a:rPr lang="nl-BE" sz="900" b="1" dirty="0"/>
                        <a:t>Status van de ambitie</a:t>
                      </a:r>
                    </a:p>
                  </a:txBody>
                  <a:tcPr>
                    <a:solidFill>
                      <a:schemeClr val="accent5">
                        <a:lumMod val="20000"/>
                        <a:lumOff val="80000"/>
                      </a:schemeClr>
                    </a:solidFill>
                  </a:tcPr>
                </a:tc>
                <a:tc gridSpan="3">
                  <a:txBody>
                    <a:bodyPr/>
                    <a:lstStyle/>
                    <a:p>
                      <a:pPr algn="ctr"/>
                      <a:r>
                        <a:rPr lang="nl-BE" sz="900" b="1" dirty="0"/>
                        <a:t>Concrete,</a:t>
                      </a:r>
                      <a:r>
                        <a:rPr lang="nl-BE" sz="900" b="1" baseline="0" dirty="0"/>
                        <a:t> leerlinggerichte doelen</a:t>
                      </a:r>
                      <a:endParaRPr lang="nl-BE" sz="900" b="1" dirty="0"/>
                    </a:p>
                  </a:txBody>
                  <a:tcPr>
                    <a:solidFill>
                      <a:schemeClr val="accent5">
                        <a:lumMod val="20000"/>
                        <a:lumOff val="80000"/>
                      </a:schemeClr>
                    </a:solidFill>
                  </a:tcPr>
                </a:tc>
                <a:tc hMerge="1">
                  <a:txBody>
                    <a:bodyPr/>
                    <a:lstStyle/>
                    <a:p>
                      <a:endParaRPr lang="nl-BE"/>
                    </a:p>
                  </a:txBody>
                  <a:tcPr/>
                </a:tc>
                <a:tc hMerge="1">
                  <a:txBody>
                    <a:bodyPr/>
                    <a:lstStyle/>
                    <a:p>
                      <a:endParaRPr lang="nl-BE"/>
                    </a:p>
                  </a:txBody>
                  <a:tcPr/>
                </a:tc>
                <a:extLst>
                  <a:ext uri="{0D108BD9-81ED-4DB2-BD59-A6C34878D82A}">
                    <a16:rowId xmlns:a16="http://schemas.microsoft.com/office/drawing/2014/main" val="10001"/>
                  </a:ext>
                </a:extLst>
              </a:tr>
              <a:tr h="216593">
                <a:tc>
                  <a:txBody>
                    <a:bodyPr/>
                    <a:lstStyle/>
                    <a:p>
                      <a:r>
                        <a:rPr lang="nl-BE" sz="800" i="1" dirty="0"/>
                        <a:t>Benoem</a:t>
                      </a:r>
                    </a:p>
                  </a:txBody>
                  <a:tcPr>
                    <a:solidFill>
                      <a:schemeClr val="bg1">
                        <a:lumMod val="95000"/>
                      </a:schemeClr>
                    </a:solidFill>
                  </a:tcPr>
                </a:tc>
                <a:tc gridSpan="2">
                  <a:txBody>
                    <a:bodyPr/>
                    <a:lstStyle/>
                    <a:p>
                      <a:r>
                        <a:rPr lang="nl-BE" sz="800" i="1" dirty="0"/>
                        <a:t>Omschrijf</a:t>
                      </a:r>
                    </a:p>
                  </a:txBody>
                  <a:tcPr>
                    <a:solidFill>
                      <a:schemeClr val="bg1">
                        <a:lumMod val="95000"/>
                      </a:schemeClr>
                    </a:solidFill>
                  </a:tcPr>
                </a:tc>
                <a:tc hMerge="1">
                  <a:txBody>
                    <a:bodyPr/>
                    <a:lstStyle/>
                    <a:p>
                      <a:endParaRPr lang="nl-BE"/>
                    </a:p>
                  </a:txBody>
                  <a:tcPr/>
                </a:tc>
                <a:tc>
                  <a:txBody>
                    <a:bodyPr/>
                    <a:lstStyle/>
                    <a:p>
                      <a:r>
                        <a:rPr lang="nl-BE" sz="800" i="1" dirty="0"/>
                        <a:t>Omschrijf</a:t>
                      </a:r>
                    </a:p>
                  </a:txBody>
                  <a:tcPr>
                    <a:solidFill>
                      <a:schemeClr val="bg1">
                        <a:lumMod val="95000"/>
                      </a:schemeClr>
                    </a:solidFill>
                  </a:tcPr>
                </a:tc>
                <a:tc>
                  <a:txBody>
                    <a:bodyPr/>
                    <a:lstStyle/>
                    <a:p>
                      <a:r>
                        <a:rPr lang="nl-BE" sz="800" i="1" dirty="0"/>
                        <a:t>Selecteer uit lijst</a:t>
                      </a:r>
                    </a:p>
                  </a:txBody>
                  <a:tcPr>
                    <a:solidFill>
                      <a:schemeClr val="bg1">
                        <a:lumMod val="95000"/>
                      </a:schemeClr>
                    </a:solidFill>
                  </a:tcPr>
                </a:tc>
                <a:tc>
                  <a:txBody>
                    <a:bodyPr/>
                    <a:lstStyle/>
                    <a:p>
                      <a:r>
                        <a:rPr lang="nl-BE" sz="800" i="1" dirty="0"/>
                        <a:t>K</a:t>
                      </a:r>
                    </a:p>
                  </a:txBody>
                  <a:tcPr>
                    <a:solidFill>
                      <a:schemeClr val="bg1">
                        <a:lumMod val="95000"/>
                      </a:schemeClr>
                    </a:solidFill>
                  </a:tcPr>
                </a:tc>
                <a:tc>
                  <a:txBody>
                    <a:bodyPr/>
                    <a:lstStyle/>
                    <a:p>
                      <a:r>
                        <a:rPr lang="nl-BE" sz="800" i="1" dirty="0"/>
                        <a:t>T</a:t>
                      </a:r>
                    </a:p>
                  </a:txBody>
                  <a:tcPr>
                    <a:solidFill>
                      <a:schemeClr val="bg1">
                        <a:lumMod val="95000"/>
                      </a:schemeClr>
                    </a:solidFill>
                  </a:tcPr>
                </a:tc>
                <a:tc>
                  <a:txBody>
                    <a:bodyPr/>
                    <a:lstStyle/>
                    <a:p>
                      <a:r>
                        <a:rPr lang="nl-BE" sz="800" i="1" dirty="0"/>
                        <a:t>L</a:t>
                      </a:r>
                    </a:p>
                  </a:txBody>
                  <a:tcPr>
                    <a:solidFill>
                      <a:schemeClr val="bg1">
                        <a:lumMod val="95000"/>
                      </a:schemeClr>
                    </a:solidFill>
                  </a:tcPr>
                </a:tc>
                <a:tc>
                  <a:txBody>
                    <a:bodyPr/>
                    <a:lstStyle/>
                    <a:p>
                      <a:r>
                        <a:rPr lang="nl-BE" sz="800" i="1"/>
                        <a:t>W</a:t>
                      </a:r>
                      <a:endParaRPr lang="nl-BE" sz="800" i="1" dirty="0"/>
                    </a:p>
                  </a:txBody>
                  <a:tcPr>
                    <a:solidFill>
                      <a:schemeClr val="bg1">
                        <a:lumMod val="95000"/>
                      </a:schemeClr>
                    </a:solidFill>
                  </a:tcPr>
                </a:tc>
                <a:tc>
                  <a:txBody>
                    <a:bodyPr/>
                    <a:lstStyle/>
                    <a:p>
                      <a:endParaRPr lang="nl-BE" sz="800" i="1" dirty="0"/>
                    </a:p>
                  </a:txBody>
                  <a:tcPr>
                    <a:solidFill>
                      <a:schemeClr val="bg1">
                        <a:lumMod val="95000"/>
                      </a:schemeClr>
                    </a:solidFill>
                  </a:tcPr>
                </a:tc>
                <a:tc gridSpan="2">
                  <a:txBody>
                    <a:bodyPr/>
                    <a:lstStyle/>
                    <a:p>
                      <a:r>
                        <a:rPr lang="nl-BE" sz="800" i="1" dirty="0"/>
                        <a:t>Wat goed</a:t>
                      </a:r>
                      <a:r>
                        <a:rPr lang="nl-BE" sz="800" i="1" baseline="0" dirty="0"/>
                        <a:t> is, versterken</a:t>
                      </a:r>
                    </a:p>
                    <a:p>
                      <a:r>
                        <a:rPr lang="nl-BE" sz="800" i="1" dirty="0"/>
                        <a:t>Wat beter</a:t>
                      </a:r>
                      <a:r>
                        <a:rPr lang="nl-BE" sz="800" i="1" baseline="0" dirty="0"/>
                        <a:t> kan, aanpakken</a:t>
                      </a:r>
                    </a:p>
                    <a:p>
                      <a:r>
                        <a:rPr lang="nl-BE" sz="800" i="1" baseline="0" dirty="0"/>
                        <a:t>(Vanuit WAT – WAAR – WAAROM analyse)</a:t>
                      </a:r>
                      <a:endParaRPr lang="nl-BE" sz="800" i="1" dirty="0"/>
                    </a:p>
                    <a:p>
                      <a:endParaRPr lang="nl-BE" sz="800" i="1" dirty="0"/>
                    </a:p>
                  </a:txBody>
                  <a:tcPr>
                    <a:solidFill>
                      <a:schemeClr val="bg1">
                        <a:lumMod val="95000"/>
                      </a:schemeClr>
                    </a:solidFill>
                  </a:tcPr>
                </a:tc>
                <a:tc hMerge="1">
                  <a:txBody>
                    <a:bodyPr/>
                    <a:lstStyle/>
                    <a:p>
                      <a:endParaRPr lang="nl-BE"/>
                    </a:p>
                  </a:txBody>
                  <a:tcPr/>
                </a:tc>
                <a:tc>
                  <a:txBody>
                    <a:bodyPr/>
                    <a:lstStyle/>
                    <a:p>
                      <a:r>
                        <a:rPr lang="nl-BE" sz="800" i="1" dirty="0"/>
                        <a:t>Status</a:t>
                      </a:r>
                    </a:p>
                  </a:txBody>
                  <a:tcPr>
                    <a:solidFill>
                      <a:schemeClr val="bg1">
                        <a:lumMod val="95000"/>
                      </a:schemeClr>
                    </a:solidFill>
                  </a:tcPr>
                </a:tc>
                <a:extLst>
                  <a:ext uri="{0D108BD9-81ED-4DB2-BD59-A6C34878D82A}">
                    <a16:rowId xmlns:a16="http://schemas.microsoft.com/office/drawing/2014/main" val="10002"/>
                  </a:ext>
                </a:extLst>
              </a:tr>
              <a:tr h="261389">
                <a:tc rowSpan="3">
                  <a:txBody>
                    <a:bodyPr/>
                    <a:lstStyle/>
                    <a:p>
                      <a:r>
                        <a:rPr lang="nl-BE" sz="900" dirty="0"/>
                        <a:t>Leerlingen</a:t>
                      </a:r>
                      <a:r>
                        <a:rPr lang="nl-BE" sz="900" baseline="0" dirty="0"/>
                        <a:t> binnen onze community</a:t>
                      </a:r>
                      <a:endParaRPr lang="nl-BE" sz="900" dirty="0"/>
                    </a:p>
                  </a:txBody>
                  <a:tcPr anchor="ctr"/>
                </a:tc>
                <a:tc gridSpan="2">
                  <a:txBody>
                    <a:bodyPr/>
                    <a:lstStyle/>
                    <a:p>
                      <a:r>
                        <a:rPr lang="nl-BE" sz="900" dirty="0"/>
                        <a:t>&lt;Vul</a:t>
                      </a:r>
                      <a:r>
                        <a:rPr lang="nl-BE" sz="900" baseline="0" dirty="0"/>
                        <a:t> aan&gt;</a:t>
                      </a:r>
                      <a:endParaRPr lang="nl-BE" sz="900" dirty="0"/>
                    </a:p>
                  </a:txBody>
                  <a:tcPr/>
                </a:tc>
                <a:tc hMerge="1">
                  <a:txBody>
                    <a:bodyPr/>
                    <a:lstStyle/>
                    <a:p>
                      <a:endParaRPr lang="nl-BE"/>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BE" sz="900" dirty="0"/>
                        <a:t>&lt;Ambitie 1&gt;</a:t>
                      </a:r>
                    </a:p>
                  </a:txBody>
                  <a:tcPr/>
                </a:tc>
                <a:tc>
                  <a:txBody>
                    <a:bodyPr/>
                    <a:lstStyle/>
                    <a:p>
                      <a:r>
                        <a:rPr lang="nl-BE" sz="900" dirty="0"/>
                        <a:t>&lt;Bijdrage&gt;</a:t>
                      </a:r>
                      <a:endParaRPr lang="nl-BE" sz="900" baseline="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gridSpan="2">
                  <a:txBody>
                    <a:bodyPr/>
                    <a:lstStyle/>
                    <a:p>
                      <a:r>
                        <a:rPr lang="nl-BE" sz="900" dirty="0"/>
                        <a:t>DL 1 : &lt;..............................&gt;</a:t>
                      </a:r>
                    </a:p>
                  </a:txBody>
                  <a:tcPr/>
                </a:tc>
                <a:tc hMerge="1">
                  <a:txBody>
                    <a:bodyPr/>
                    <a:lstStyle/>
                    <a:p>
                      <a:endParaRPr lang="nl-BE"/>
                    </a:p>
                  </a:txBody>
                  <a:tcPr/>
                </a:tc>
                <a:tc>
                  <a:txBody>
                    <a:bodyPr/>
                    <a:lstStyle/>
                    <a:p>
                      <a:r>
                        <a:rPr lang="nl-BE" sz="900" dirty="0"/>
                        <a:t>&lt;open&gt;</a:t>
                      </a:r>
                    </a:p>
                  </a:txBody>
                  <a:tcPr/>
                </a:tc>
                <a:extLst>
                  <a:ext uri="{0D108BD9-81ED-4DB2-BD59-A6C34878D82A}">
                    <a16:rowId xmlns:a16="http://schemas.microsoft.com/office/drawing/2014/main" val="10003"/>
                  </a:ext>
                </a:extLst>
              </a:tr>
              <a:tr h="267855">
                <a:tc vMerge="1">
                  <a:txBody>
                    <a:bodyPr/>
                    <a:lstStyle/>
                    <a:p>
                      <a:endParaRPr lang="nl-BE" sz="900" dirty="0"/>
                    </a:p>
                  </a:txBody>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BE" sz="900" dirty="0"/>
                        <a:t>&lt;Vul</a:t>
                      </a:r>
                      <a:r>
                        <a:rPr lang="nl-BE" sz="900" baseline="0" dirty="0"/>
                        <a:t> aan&gt;</a:t>
                      </a:r>
                      <a:endParaRPr lang="nl-BE" sz="900" dirty="0"/>
                    </a:p>
                  </a:txBody>
                  <a:tcPr/>
                </a:tc>
                <a:tc hMerge="1">
                  <a:txBody>
                    <a:bodyPr/>
                    <a:lstStyle/>
                    <a:p>
                      <a:endParaRPr lang="nl-BE"/>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BE" sz="900" dirty="0"/>
                        <a:t>&lt;Ambitie</a:t>
                      </a:r>
                      <a:r>
                        <a:rPr lang="nl-BE" sz="900" baseline="0" dirty="0"/>
                        <a:t> 2&gt;</a:t>
                      </a:r>
                      <a:endParaRPr lang="nl-BE" sz="9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BE" sz="900" dirty="0"/>
                        <a:t>&lt;Bijdrage&gt;</a:t>
                      </a:r>
                      <a:endParaRPr lang="nl-BE" sz="900" baseline="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BE" sz="900" dirty="0"/>
                        <a:t>DL 2 : &lt;..............................&gt;</a:t>
                      </a:r>
                    </a:p>
                  </a:txBody>
                  <a:tcPr/>
                </a:tc>
                <a:tc hMerge="1">
                  <a:txBody>
                    <a:bodyPr/>
                    <a:lstStyle/>
                    <a:p>
                      <a:endParaRPr lang="nl-BE"/>
                    </a:p>
                  </a:txBody>
                  <a:tcPr/>
                </a:tc>
                <a:tc>
                  <a:txBody>
                    <a:bodyPr/>
                    <a:lstStyle/>
                    <a:p>
                      <a:r>
                        <a:rPr lang="nl-BE" sz="900" dirty="0"/>
                        <a:t>&lt;prior&gt;</a:t>
                      </a:r>
                    </a:p>
                  </a:txBody>
                  <a:tcPr/>
                </a:tc>
                <a:extLst>
                  <a:ext uri="{0D108BD9-81ED-4DB2-BD59-A6C34878D82A}">
                    <a16:rowId xmlns:a16="http://schemas.microsoft.com/office/drawing/2014/main" val="10004"/>
                  </a:ext>
                </a:extLst>
              </a:tr>
              <a:tr h="249381">
                <a:tc vMerge="1">
                  <a:txBody>
                    <a:bodyPr/>
                    <a:lstStyle/>
                    <a:p>
                      <a:endParaRPr lang="nl-BE" sz="900" dirty="0"/>
                    </a:p>
                  </a:txBody>
                  <a:tcPr/>
                </a:tc>
                <a:tc gridSpan="2">
                  <a:txBody>
                    <a:bodyPr/>
                    <a:lstStyle/>
                    <a:p>
                      <a:endParaRPr lang="nl-BE" sz="900" dirty="0"/>
                    </a:p>
                  </a:txBody>
                  <a:tcPr/>
                </a:tc>
                <a:tc hMerge="1">
                  <a:txBody>
                    <a:bodyPr/>
                    <a:lstStyle/>
                    <a:p>
                      <a:endParaRPr lang="nl-BE"/>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BE" sz="900" dirty="0"/>
                        <a:t>DL 3 : &lt;..............................&gt;</a:t>
                      </a:r>
                    </a:p>
                  </a:txBody>
                  <a:tcPr/>
                </a:tc>
                <a:tc hMerge="1">
                  <a:txBody>
                    <a:bodyPr/>
                    <a:lstStyle/>
                    <a:p>
                      <a:endParaRPr lang="nl-BE"/>
                    </a:p>
                  </a:txBody>
                  <a:tcPr/>
                </a:tc>
                <a:tc>
                  <a:txBody>
                    <a:bodyPr/>
                    <a:lstStyle/>
                    <a:p>
                      <a:r>
                        <a:rPr lang="nl-BE" sz="900" dirty="0"/>
                        <a:t>&lt;afgerond&gt;</a:t>
                      </a:r>
                    </a:p>
                  </a:txBody>
                  <a:tcPr/>
                </a:tc>
                <a:extLst>
                  <a:ext uri="{0D108BD9-81ED-4DB2-BD59-A6C34878D82A}">
                    <a16:rowId xmlns:a16="http://schemas.microsoft.com/office/drawing/2014/main" val="10005"/>
                  </a:ext>
                </a:extLst>
              </a:tr>
              <a:tr h="286328">
                <a:tc rowSpan="3">
                  <a:txBody>
                    <a:bodyPr/>
                    <a:lstStyle/>
                    <a:p>
                      <a:r>
                        <a:rPr lang="nl-BE" sz="900" dirty="0"/>
                        <a:t>Ouders</a:t>
                      </a:r>
                    </a:p>
                  </a:txBody>
                  <a:tcPr anchor="ctr"/>
                </a:tc>
                <a:tc gridSpan="2">
                  <a:txBody>
                    <a:bodyPr/>
                    <a:lstStyle/>
                    <a:p>
                      <a:r>
                        <a:rPr lang="nl-BE" sz="900" dirty="0"/>
                        <a:t>&lt;Vul</a:t>
                      </a:r>
                      <a:r>
                        <a:rPr lang="nl-BE" sz="900" baseline="0" dirty="0"/>
                        <a:t> aan&gt;</a:t>
                      </a:r>
                      <a:endParaRPr lang="nl-BE" sz="900" dirty="0"/>
                    </a:p>
                  </a:txBody>
                  <a:tcPr/>
                </a:tc>
                <a:tc hMerge="1">
                  <a:txBody>
                    <a:bodyPr/>
                    <a:lstStyle/>
                    <a:p>
                      <a:endParaRPr lang="nl-BE"/>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BE" sz="900" dirty="0"/>
                        <a:t>&lt;Ambitie 1&gt;</a:t>
                      </a:r>
                    </a:p>
                  </a:txBody>
                  <a:tcPr/>
                </a:tc>
                <a:tc>
                  <a:txBody>
                    <a:bodyPr/>
                    <a:lstStyle/>
                    <a:p>
                      <a:r>
                        <a:rPr lang="nl-BE" sz="900" dirty="0"/>
                        <a:t>&lt;Bijdrage&gt;</a:t>
                      </a:r>
                      <a:endParaRPr lang="nl-BE" sz="900" baseline="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gridSpan="2">
                  <a:txBody>
                    <a:bodyPr/>
                    <a:lstStyle/>
                    <a:p>
                      <a:endParaRPr lang="nl-BE" sz="900" dirty="0"/>
                    </a:p>
                  </a:txBody>
                  <a:tcPr/>
                </a:tc>
                <a:tc hMerge="1">
                  <a:txBody>
                    <a:bodyPr/>
                    <a:lstStyle/>
                    <a:p>
                      <a:endParaRPr lang="nl-BE"/>
                    </a:p>
                  </a:txBody>
                  <a:tcPr/>
                </a:tc>
                <a:tc>
                  <a:txBody>
                    <a:bodyPr/>
                    <a:lstStyle/>
                    <a:p>
                      <a:endParaRPr lang="nl-BE" sz="900" dirty="0"/>
                    </a:p>
                  </a:txBody>
                  <a:tcPr/>
                </a:tc>
                <a:extLst>
                  <a:ext uri="{0D108BD9-81ED-4DB2-BD59-A6C34878D82A}">
                    <a16:rowId xmlns:a16="http://schemas.microsoft.com/office/drawing/2014/main" val="10006"/>
                  </a:ext>
                </a:extLst>
              </a:tr>
              <a:tr h="323272">
                <a:tc vMerge="1">
                  <a:txBody>
                    <a:bodyPr/>
                    <a:lstStyle/>
                    <a:p>
                      <a:endParaRPr lang="nl-BE" sz="900" dirty="0"/>
                    </a:p>
                  </a:txBody>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BE" sz="900" dirty="0"/>
                        <a:t>&lt;Vul</a:t>
                      </a:r>
                      <a:r>
                        <a:rPr lang="nl-BE" sz="900" baseline="0" dirty="0"/>
                        <a:t> aan&gt;</a:t>
                      </a:r>
                      <a:endParaRPr lang="nl-BE" sz="900" dirty="0"/>
                    </a:p>
                  </a:txBody>
                  <a:tcPr/>
                </a:tc>
                <a:tc hMerge="1">
                  <a:txBody>
                    <a:bodyPr/>
                    <a:lstStyle/>
                    <a:p>
                      <a:endParaRPr lang="nl-BE"/>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BE" sz="900" dirty="0"/>
                        <a:t>&lt;Ambitie</a:t>
                      </a:r>
                      <a:r>
                        <a:rPr lang="nl-BE" sz="900" baseline="0" dirty="0"/>
                        <a:t> 2&gt;</a:t>
                      </a:r>
                      <a:endParaRPr lang="nl-BE" sz="9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BE" sz="900" dirty="0"/>
                        <a:t>&lt;Bijdrage&gt;</a:t>
                      </a:r>
                      <a:endParaRPr lang="nl-BE" sz="900" baseline="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gridSpan="2">
                  <a:txBody>
                    <a:bodyPr/>
                    <a:lstStyle/>
                    <a:p>
                      <a:endParaRPr lang="nl-BE" sz="900" dirty="0"/>
                    </a:p>
                  </a:txBody>
                  <a:tcPr/>
                </a:tc>
                <a:tc hMerge="1">
                  <a:txBody>
                    <a:bodyPr/>
                    <a:lstStyle/>
                    <a:p>
                      <a:endParaRPr lang="nl-BE"/>
                    </a:p>
                  </a:txBody>
                  <a:tcPr/>
                </a:tc>
                <a:tc>
                  <a:txBody>
                    <a:bodyPr/>
                    <a:lstStyle/>
                    <a:p>
                      <a:endParaRPr lang="nl-BE" sz="900" dirty="0"/>
                    </a:p>
                  </a:txBody>
                  <a:tcPr/>
                </a:tc>
                <a:extLst>
                  <a:ext uri="{0D108BD9-81ED-4DB2-BD59-A6C34878D82A}">
                    <a16:rowId xmlns:a16="http://schemas.microsoft.com/office/drawing/2014/main" val="10007"/>
                  </a:ext>
                </a:extLst>
              </a:tr>
              <a:tr h="249382">
                <a:tc vMerge="1">
                  <a:txBody>
                    <a:bodyPr/>
                    <a:lstStyle/>
                    <a:p>
                      <a:endParaRPr lang="nl-BE" sz="900" dirty="0"/>
                    </a:p>
                  </a:txBody>
                  <a:tcPr/>
                </a:tc>
                <a:tc gridSpan="2">
                  <a:txBody>
                    <a:bodyPr/>
                    <a:lstStyle/>
                    <a:p>
                      <a:endParaRPr lang="nl-BE" sz="900" dirty="0"/>
                    </a:p>
                  </a:txBody>
                  <a:tcPr/>
                </a:tc>
                <a:tc hMerge="1">
                  <a:txBody>
                    <a:bodyPr/>
                    <a:lstStyle/>
                    <a:p>
                      <a:endParaRPr lang="nl-BE"/>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gridSpan="2">
                  <a:txBody>
                    <a:bodyPr/>
                    <a:lstStyle/>
                    <a:p>
                      <a:endParaRPr lang="nl-BE" sz="900" dirty="0"/>
                    </a:p>
                  </a:txBody>
                  <a:tcPr/>
                </a:tc>
                <a:tc hMerge="1">
                  <a:txBody>
                    <a:bodyPr/>
                    <a:lstStyle/>
                    <a:p>
                      <a:endParaRPr lang="nl-BE"/>
                    </a:p>
                  </a:txBody>
                  <a:tcPr/>
                </a:tc>
                <a:tc>
                  <a:txBody>
                    <a:bodyPr/>
                    <a:lstStyle/>
                    <a:p>
                      <a:endParaRPr lang="nl-BE" sz="900" dirty="0"/>
                    </a:p>
                  </a:txBody>
                  <a:tcPr/>
                </a:tc>
                <a:extLst>
                  <a:ext uri="{0D108BD9-81ED-4DB2-BD59-A6C34878D82A}">
                    <a16:rowId xmlns:a16="http://schemas.microsoft.com/office/drawing/2014/main" val="10008"/>
                  </a:ext>
                </a:extLst>
              </a:tr>
              <a:tr h="314037">
                <a:tc rowSpan="3">
                  <a:txBody>
                    <a:bodyPr/>
                    <a:lstStyle/>
                    <a:p>
                      <a:r>
                        <a:rPr lang="nl-BE" sz="900" dirty="0"/>
                        <a:t>....</a:t>
                      </a:r>
                    </a:p>
                  </a:txBody>
                  <a:tcPr anchor="ctr"/>
                </a:tc>
                <a:tc gridSpan="2">
                  <a:txBody>
                    <a:bodyPr/>
                    <a:lstStyle/>
                    <a:p>
                      <a:r>
                        <a:rPr lang="nl-BE" sz="900" dirty="0"/>
                        <a:t>&lt;Vul</a:t>
                      </a:r>
                      <a:r>
                        <a:rPr lang="nl-BE" sz="900" baseline="0" dirty="0"/>
                        <a:t> aan&gt;</a:t>
                      </a:r>
                      <a:endParaRPr lang="nl-BE" sz="900" dirty="0"/>
                    </a:p>
                  </a:txBody>
                  <a:tcPr/>
                </a:tc>
                <a:tc hMerge="1">
                  <a:txBody>
                    <a:bodyPr/>
                    <a:lstStyle/>
                    <a:p>
                      <a:endParaRPr lang="nl-BE"/>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BE" sz="900" dirty="0"/>
                        <a:t>&lt;Ambitie 1&gt;</a:t>
                      </a:r>
                    </a:p>
                  </a:txBody>
                  <a:tcPr/>
                </a:tc>
                <a:tc>
                  <a:txBody>
                    <a:bodyPr/>
                    <a:lstStyle/>
                    <a:p>
                      <a:r>
                        <a:rPr lang="nl-BE" sz="900" dirty="0"/>
                        <a:t>&lt;Bijdrage&gt;</a:t>
                      </a:r>
                      <a:endParaRPr lang="nl-BE" sz="900" baseline="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gridSpan="2">
                  <a:txBody>
                    <a:bodyPr/>
                    <a:lstStyle/>
                    <a:p>
                      <a:endParaRPr lang="nl-BE" sz="900" dirty="0"/>
                    </a:p>
                  </a:txBody>
                  <a:tcPr/>
                </a:tc>
                <a:tc hMerge="1">
                  <a:txBody>
                    <a:bodyPr/>
                    <a:lstStyle/>
                    <a:p>
                      <a:endParaRPr lang="nl-BE"/>
                    </a:p>
                  </a:txBody>
                  <a:tcPr/>
                </a:tc>
                <a:tc>
                  <a:txBody>
                    <a:bodyPr/>
                    <a:lstStyle/>
                    <a:p>
                      <a:endParaRPr lang="nl-BE" sz="900" dirty="0"/>
                    </a:p>
                  </a:txBody>
                  <a:tcPr/>
                </a:tc>
                <a:extLst>
                  <a:ext uri="{0D108BD9-81ED-4DB2-BD59-A6C34878D82A}">
                    <a16:rowId xmlns:a16="http://schemas.microsoft.com/office/drawing/2014/main" val="10009"/>
                  </a:ext>
                </a:extLst>
              </a:tr>
              <a:tr h="314036">
                <a:tc vMerge="1">
                  <a:txBody>
                    <a:bodyPr/>
                    <a:lstStyle/>
                    <a:p>
                      <a:endParaRPr lang="nl-BE" sz="900" dirty="0"/>
                    </a:p>
                  </a:txBody>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BE" sz="900" dirty="0"/>
                        <a:t>&lt;Vul</a:t>
                      </a:r>
                      <a:r>
                        <a:rPr lang="nl-BE" sz="900" baseline="0" dirty="0"/>
                        <a:t> aan&gt;</a:t>
                      </a:r>
                      <a:endParaRPr lang="nl-BE" sz="900" dirty="0"/>
                    </a:p>
                  </a:txBody>
                  <a:tcPr/>
                </a:tc>
                <a:tc hMerge="1">
                  <a:txBody>
                    <a:bodyPr/>
                    <a:lstStyle/>
                    <a:p>
                      <a:endParaRPr lang="nl-BE"/>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BE" sz="900" dirty="0"/>
                        <a:t>&lt;Ambitie</a:t>
                      </a:r>
                      <a:r>
                        <a:rPr lang="nl-BE" sz="900" baseline="0" dirty="0"/>
                        <a:t> 2&gt;</a:t>
                      </a:r>
                      <a:endParaRPr lang="nl-BE" sz="9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BE" sz="900" dirty="0"/>
                        <a:t>&lt;Bijdrage&gt;</a:t>
                      </a:r>
                      <a:endParaRPr lang="nl-BE" sz="900" baseline="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gridSpan="2">
                  <a:txBody>
                    <a:bodyPr/>
                    <a:lstStyle/>
                    <a:p>
                      <a:endParaRPr lang="nl-BE" sz="900" dirty="0"/>
                    </a:p>
                  </a:txBody>
                  <a:tcPr/>
                </a:tc>
                <a:tc hMerge="1">
                  <a:txBody>
                    <a:bodyPr/>
                    <a:lstStyle/>
                    <a:p>
                      <a:endParaRPr lang="nl-BE"/>
                    </a:p>
                  </a:txBody>
                  <a:tcPr/>
                </a:tc>
                <a:tc>
                  <a:txBody>
                    <a:bodyPr/>
                    <a:lstStyle/>
                    <a:p>
                      <a:endParaRPr lang="nl-BE" sz="900" dirty="0"/>
                    </a:p>
                  </a:txBody>
                  <a:tcPr/>
                </a:tc>
                <a:extLst>
                  <a:ext uri="{0D108BD9-81ED-4DB2-BD59-A6C34878D82A}">
                    <a16:rowId xmlns:a16="http://schemas.microsoft.com/office/drawing/2014/main" val="10010"/>
                  </a:ext>
                </a:extLst>
              </a:tr>
              <a:tr h="240145">
                <a:tc vMerge="1">
                  <a:txBody>
                    <a:bodyPr/>
                    <a:lstStyle/>
                    <a:p>
                      <a:endParaRPr lang="nl-BE" sz="900" dirty="0"/>
                    </a:p>
                  </a:txBody>
                  <a:tcPr/>
                </a:tc>
                <a:tc gridSpan="2">
                  <a:txBody>
                    <a:bodyPr/>
                    <a:lstStyle/>
                    <a:p>
                      <a:endParaRPr lang="nl-BE" sz="900" dirty="0"/>
                    </a:p>
                  </a:txBody>
                  <a:tcPr/>
                </a:tc>
                <a:tc hMerge="1">
                  <a:txBody>
                    <a:bodyPr/>
                    <a:lstStyle/>
                    <a:p>
                      <a:endParaRPr lang="nl-BE"/>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gridSpan="2">
                  <a:txBody>
                    <a:bodyPr/>
                    <a:lstStyle/>
                    <a:p>
                      <a:endParaRPr lang="nl-BE" sz="900" dirty="0"/>
                    </a:p>
                  </a:txBody>
                  <a:tcPr/>
                </a:tc>
                <a:tc hMerge="1">
                  <a:txBody>
                    <a:bodyPr/>
                    <a:lstStyle/>
                    <a:p>
                      <a:endParaRPr lang="nl-BE"/>
                    </a:p>
                  </a:txBody>
                  <a:tcPr/>
                </a:tc>
                <a:tc>
                  <a:txBody>
                    <a:bodyPr/>
                    <a:lstStyle/>
                    <a:p>
                      <a:endParaRPr lang="nl-BE" sz="900" dirty="0"/>
                    </a:p>
                  </a:txBody>
                  <a:tcPr/>
                </a:tc>
                <a:extLst>
                  <a:ext uri="{0D108BD9-81ED-4DB2-BD59-A6C34878D82A}">
                    <a16:rowId xmlns:a16="http://schemas.microsoft.com/office/drawing/2014/main" val="10011"/>
                  </a:ext>
                </a:extLst>
              </a:tr>
              <a:tr h="258619">
                <a:tc rowSpan="3">
                  <a:txBody>
                    <a:bodyPr/>
                    <a:lstStyle/>
                    <a:p>
                      <a:r>
                        <a:rPr lang="nl-BE" sz="900" dirty="0"/>
                        <a:t>....</a:t>
                      </a:r>
                    </a:p>
                  </a:txBody>
                  <a:tcPr anchor="ctr"/>
                </a:tc>
                <a:tc gridSpan="2">
                  <a:txBody>
                    <a:bodyPr/>
                    <a:lstStyle/>
                    <a:p>
                      <a:r>
                        <a:rPr lang="nl-BE" sz="900" dirty="0"/>
                        <a:t>&lt;Vul</a:t>
                      </a:r>
                      <a:r>
                        <a:rPr lang="nl-BE" sz="900" baseline="0" dirty="0"/>
                        <a:t> aan&gt;</a:t>
                      </a:r>
                      <a:endParaRPr lang="nl-BE" sz="900" dirty="0"/>
                    </a:p>
                  </a:txBody>
                  <a:tcPr/>
                </a:tc>
                <a:tc hMerge="1">
                  <a:txBody>
                    <a:bodyPr/>
                    <a:lstStyle/>
                    <a:p>
                      <a:endParaRPr lang="nl-BE"/>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BE" sz="900" dirty="0"/>
                        <a:t>&lt;Ambitie 1&gt;</a:t>
                      </a:r>
                    </a:p>
                  </a:txBody>
                  <a:tcPr/>
                </a:tc>
                <a:tc>
                  <a:txBody>
                    <a:bodyPr/>
                    <a:lstStyle/>
                    <a:p>
                      <a:r>
                        <a:rPr lang="nl-BE" sz="900" dirty="0"/>
                        <a:t>&lt;Bijdrage&gt;</a:t>
                      </a:r>
                      <a:endParaRPr lang="nl-BE" sz="900" baseline="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gridSpan="2">
                  <a:txBody>
                    <a:bodyPr/>
                    <a:lstStyle/>
                    <a:p>
                      <a:endParaRPr lang="nl-BE" sz="900" dirty="0"/>
                    </a:p>
                  </a:txBody>
                  <a:tcPr/>
                </a:tc>
                <a:tc hMerge="1">
                  <a:txBody>
                    <a:bodyPr/>
                    <a:lstStyle/>
                    <a:p>
                      <a:endParaRPr lang="nl-BE"/>
                    </a:p>
                  </a:txBody>
                  <a:tcPr/>
                </a:tc>
                <a:tc>
                  <a:txBody>
                    <a:bodyPr/>
                    <a:lstStyle/>
                    <a:p>
                      <a:endParaRPr lang="nl-BE" sz="900" dirty="0"/>
                    </a:p>
                  </a:txBody>
                  <a:tcPr/>
                </a:tc>
                <a:extLst>
                  <a:ext uri="{0D108BD9-81ED-4DB2-BD59-A6C34878D82A}">
                    <a16:rowId xmlns:a16="http://schemas.microsoft.com/office/drawing/2014/main" val="10012"/>
                  </a:ext>
                </a:extLst>
              </a:tr>
              <a:tr h="323272">
                <a:tc vMerge="1">
                  <a:txBody>
                    <a:bodyPr/>
                    <a:lstStyle/>
                    <a:p>
                      <a:endParaRPr lang="nl-BE" sz="900" dirty="0"/>
                    </a:p>
                  </a:txBody>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BE" sz="900" dirty="0"/>
                        <a:t>&lt;Vul</a:t>
                      </a:r>
                      <a:r>
                        <a:rPr lang="nl-BE" sz="900" baseline="0" dirty="0"/>
                        <a:t> aan&gt;</a:t>
                      </a:r>
                      <a:endParaRPr lang="nl-BE" sz="900" dirty="0"/>
                    </a:p>
                  </a:txBody>
                  <a:tcPr/>
                </a:tc>
                <a:tc hMerge="1">
                  <a:txBody>
                    <a:bodyPr/>
                    <a:lstStyle/>
                    <a:p>
                      <a:endParaRPr lang="nl-BE"/>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BE" sz="900" dirty="0"/>
                        <a:t>&lt;Ambitie</a:t>
                      </a:r>
                      <a:r>
                        <a:rPr lang="nl-BE" sz="900" baseline="0" dirty="0"/>
                        <a:t> 2&gt;</a:t>
                      </a:r>
                      <a:endParaRPr lang="nl-BE" sz="9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BE" sz="900" dirty="0"/>
                        <a:t>&lt;Bijdrage&gt;</a:t>
                      </a:r>
                      <a:endParaRPr lang="nl-BE" sz="900" baseline="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gridSpan="2">
                  <a:txBody>
                    <a:bodyPr/>
                    <a:lstStyle/>
                    <a:p>
                      <a:endParaRPr lang="nl-BE" sz="900" dirty="0"/>
                    </a:p>
                  </a:txBody>
                  <a:tcPr/>
                </a:tc>
                <a:tc hMerge="1">
                  <a:txBody>
                    <a:bodyPr/>
                    <a:lstStyle/>
                    <a:p>
                      <a:endParaRPr lang="nl-BE"/>
                    </a:p>
                  </a:txBody>
                  <a:tcPr/>
                </a:tc>
                <a:tc>
                  <a:txBody>
                    <a:bodyPr/>
                    <a:lstStyle/>
                    <a:p>
                      <a:endParaRPr lang="nl-BE" sz="900" dirty="0"/>
                    </a:p>
                  </a:txBody>
                  <a:tcPr/>
                </a:tc>
                <a:extLst>
                  <a:ext uri="{0D108BD9-81ED-4DB2-BD59-A6C34878D82A}">
                    <a16:rowId xmlns:a16="http://schemas.microsoft.com/office/drawing/2014/main" val="10013"/>
                  </a:ext>
                </a:extLst>
              </a:tr>
              <a:tr h="230909">
                <a:tc vMerge="1">
                  <a:txBody>
                    <a:bodyPr/>
                    <a:lstStyle/>
                    <a:p>
                      <a:endParaRPr lang="nl-BE" sz="900" dirty="0"/>
                    </a:p>
                  </a:txBody>
                  <a:tcPr/>
                </a:tc>
                <a:tc gridSpan="2">
                  <a:txBody>
                    <a:bodyPr/>
                    <a:lstStyle/>
                    <a:p>
                      <a:endParaRPr lang="nl-BE" sz="900" dirty="0"/>
                    </a:p>
                  </a:txBody>
                  <a:tcPr/>
                </a:tc>
                <a:tc hMerge="1">
                  <a:txBody>
                    <a:bodyPr/>
                    <a:lstStyle/>
                    <a:p>
                      <a:endParaRPr lang="nl-BE"/>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gridSpan="2">
                  <a:txBody>
                    <a:bodyPr/>
                    <a:lstStyle/>
                    <a:p>
                      <a:endParaRPr lang="nl-BE" sz="900" dirty="0"/>
                    </a:p>
                  </a:txBody>
                  <a:tcPr/>
                </a:tc>
                <a:tc hMerge="1">
                  <a:txBody>
                    <a:bodyPr/>
                    <a:lstStyle/>
                    <a:p>
                      <a:endParaRPr lang="nl-BE"/>
                    </a:p>
                  </a:txBody>
                  <a:tcPr/>
                </a:tc>
                <a:tc>
                  <a:txBody>
                    <a:bodyPr/>
                    <a:lstStyle/>
                    <a:p>
                      <a:endParaRPr lang="nl-BE" sz="900" dirty="0"/>
                    </a:p>
                  </a:txBody>
                  <a:tcPr/>
                </a:tc>
                <a:extLst>
                  <a:ext uri="{0D108BD9-81ED-4DB2-BD59-A6C34878D82A}">
                    <a16:rowId xmlns:a16="http://schemas.microsoft.com/office/drawing/2014/main" val="10014"/>
                  </a:ext>
                </a:extLst>
              </a:tr>
              <a:tr h="314037">
                <a:tc rowSpan="3">
                  <a:txBody>
                    <a:bodyPr/>
                    <a:lstStyle/>
                    <a:p>
                      <a:r>
                        <a:rPr lang="nl-BE" sz="900" dirty="0"/>
                        <a:t>....</a:t>
                      </a:r>
                    </a:p>
                  </a:txBody>
                  <a:tcPr anchor="ctr"/>
                </a:tc>
                <a:tc gridSpan="2">
                  <a:txBody>
                    <a:bodyPr/>
                    <a:lstStyle/>
                    <a:p>
                      <a:r>
                        <a:rPr lang="nl-BE" sz="900" dirty="0"/>
                        <a:t>&lt;Vul</a:t>
                      </a:r>
                      <a:r>
                        <a:rPr lang="nl-BE" sz="900" baseline="0" dirty="0"/>
                        <a:t> aan&gt;</a:t>
                      </a:r>
                      <a:endParaRPr lang="nl-BE" sz="900" dirty="0"/>
                    </a:p>
                  </a:txBody>
                  <a:tcPr/>
                </a:tc>
                <a:tc hMerge="1">
                  <a:txBody>
                    <a:bodyPr/>
                    <a:lstStyle/>
                    <a:p>
                      <a:endParaRPr lang="nl-BE"/>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BE" sz="900" dirty="0"/>
                        <a:t>&lt;Ambitie 1&gt;</a:t>
                      </a:r>
                    </a:p>
                  </a:txBody>
                  <a:tcPr/>
                </a:tc>
                <a:tc>
                  <a:txBody>
                    <a:bodyPr/>
                    <a:lstStyle/>
                    <a:p>
                      <a:r>
                        <a:rPr lang="nl-BE" sz="900" dirty="0"/>
                        <a:t>&lt;Bijdrage&gt;</a:t>
                      </a:r>
                      <a:endParaRPr lang="nl-BE" sz="900" baseline="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gridSpan="2">
                  <a:txBody>
                    <a:bodyPr/>
                    <a:lstStyle/>
                    <a:p>
                      <a:endParaRPr lang="nl-BE" sz="900" dirty="0"/>
                    </a:p>
                  </a:txBody>
                  <a:tcPr/>
                </a:tc>
                <a:tc hMerge="1">
                  <a:txBody>
                    <a:bodyPr/>
                    <a:lstStyle/>
                    <a:p>
                      <a:endParaRPr lang="nl-BE"/>
                    </a:p>
                  </a:txBody>
                  <a:tcPr/>
                </a:tc>
                <a:tc>
                  <a:txBody>
                    <a:bodyPr/>
                    <a:lstStyle/>
                    <a:p>
                      <a:endParaRPr lang="nl-BE" sz="900" dirty="0"/>
                    </a:p>
                  </a:txBody>
                  <a:tcPr/>
                </a:tc>
                <a:extLst>
                  <a:ext uri="{0D108BD9-81ED-4DB2-BD59-A6C34878D82A}">
                    <a16:rowId xmlns:a16="http://schemas.microsoft.com/office/drawing/2014/main" val="10015"/>
                  </a:ext>
                </a:extLst>
              </a:tr>
              <a:tr h="286327">
                <a:tc vMerge="1">
                  <a:txBody>
                    <a:bodyPr/>
                    <a:lstStyle/>
                    <a:p>
                      <a:endParaRPr lang="nl-BE" sz="900" dirty="0"/>
                    </a:p>
                  </a:txBody>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BE" sz="900" dirty="0"/>
                        <a:t>&lt;Vul</a:t>
                      </a:r>
                      <a:r>
                        <a:rPr lang="nl-BE" sz="900" baseline="0" dirty="0"/>
                        <a:t> aan&gt;</a:t>
                      </a:r>
                      <a:endParaRPr lang="nl-BE" sz="900" dirty="0"/>
                    </a:p>
                  </a:txBody>
                  <a:tcPr/>
                </a:tc>
                <a:tc hMerge="1">
                  <a:txBody>
                    <a:bodyPr/>
                    <a:lstStyle/>
                    <a:p>
                      <a:endParaRPr lang="nl-BE"/>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BE" sz="900" dirty="0"/>
                        <a:t>&lt;Ambitie</a:t>
                      </a:r>
                      <a:r>
                        <a:rPr lang="nl-BE" sz="900" baseline="0" dirty="0"/>
                        <a:t> 2&gt;</a:t>
                      </a:r>
                      <a:endParaRPr lang="nl-BE" sz="9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BE" sz="900" dirty="0"/>
                        <a:t>&lt;Bijdrage&gt;</a:t>
                      </a:r>
                      <a:endParaRPr lang="nl-BE" sz="900" baseline="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gridSpan="2">
                  <a:txBody>
                    <a:bodyPr/>
                    <a:lstStyle/>
                    <a:p>
                      <a:endParaRPr lang="nl-BE" sz="900" dirty="0"/>
                    </a:p>
                  </a:txBody>
                  <a:tcPr/>
                </a:tc>
                <a:tc hMerge="1">
                  <a:txBody>
                    <a:bodyPr/>
                    <a:lstStyle/>
                    <a:p>
                      <a:endParaRPr lang="nl-BE"/>
                    </a:p>
                  </a:txBody>
                  <a:tcPr/>
                </a:tc>
                <a:tc>
                  <a:txBody>
                    <a:bodyPr/>
                    <a:lstStyle/>
                    <a:p>
                      <a:endParaRPr lang="nl-BE" sz="900" dirty="0"/>
                    </a:p>
                  </a:txBody>
                  <a:tcPr/>
                </a:tc>
                <a:extLst>
                  <a:ext uri="{0D108BD9-81ED-4DB2-BD59-A6C34878D82A}">
                    <a16:rowId xmlns:a16="http://schemas.microsoft.com/office/drawing/2014/main" val="10016"/>
                  </a:ext>
                </a:extLst>
              </a:tr>
              <a:tr h="286327">
                <a:tc vMerge="1">
                  <a:txBody>
                    <a:bodyPr/>
                    <a:lstStyle/>
                    <a:p>
                      <a:endParaRPr lang="nl-BE" sz="900" dirty="0"/>
                    </a:p>
                  </a:txBody>
                  <a:tcPr/>
                </a:tc>
                <a:tc gridSpan="2">
                  <a:txBody>
                    <a:bodyPr/>
                    <a:lstStyle/>
                    <a:p>
                      <a:endParaRPr lang="nl-BE" sz="900" dirty="0"/>
                    </a:p>
                  </a:txBody>
                  <a:tcPr/>
                </a:tc>
                <a:tc hMerge="1">
                  <a:txBody>
                    <a:bodyPr/>
                    <a:lstStyle/>
                    <a:p>
                      <a:endParaRPr lang="nl-BE"/>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gridSpan="2">
                  <a:txBody>
                    <a:bodyPr/>
                    <a:lstStyle/>
                    <a:p>
                      <a:endParaRPr lang="nl-BE" sz="900" dirty="0"/>
                    </a:p>
                  </a:txBody>
                  <a:tcPr/>
                </a:tc>
                <a:tc hMerge="1">
                  <a:txBody>
                    <a:bodyPr/>
                    <a:lstStyle/>
                    <a:p>
                      <a:endParaRPr lang="nl-BE"/>
                    </a:p>
                  </a:txBody>
                  <a:tcPr/>
                </a:tc>
                <a:tc>
                  <a:txBody>
                    <a:bodyPr/>
                    <a:lstStyle/>
                    <a:p>
                      <a:endParaRPr lang="nl-BE" sz="900" dirty="0"/>
                    </a:p>
                  </a:txBody>
                  <a:tcPr/>
                </a:tc>
                <a:extLst>
                  <a:ext uri="{0D108BD9-81ED-4DB2-BD59-A6C34878D82A}">
                    <a16:rowId xmlns:a16="http://schemas.microsoft.com/office/drawing/2014/main" val="10017"/>
                  </a:ext>
                </a:extLst>
              </a:tr>
              <a:tr h="286327">
                <a:tc rowSpan="3">
                  <a:txBody>
                    <a:bodyPr/>
                    <a:lstStyle/>
                    <a:p>
                      <a:r>
                        <a:rPr lang="nl-BE" sz="900" dirty="0"/>
                        <a:t>....</a:t>
                      </a:r>
                    </a:p>
                  </a:txBody>
                  <a:tcPr anchor="ctr"/>
                </a:tc>
                <a:tc gridSpan="2">
                  <a:txBody>
                    <a:bodyPr/>
                    <a:lstStyle/>
                    <a:p>
                      <a:r>
                        <a:rPr lang="nl-BE" sz="900" dirty="0"/>
                        <a:t>&lt;Vul</a:t>
                      </a:r>
                      <a:r>
                        <a:rPr lang="nl-BE" sz="900" baseline="0" dirty="0"/>
                        <a:t> aan&gt;</a:t>
                      </a:r>
                      <a:endParaRPr lang="nl-BE" sz="900" dirty="0"/>
                    </a:p>
                  </a:txBody>
                  <a:tcPr/>
                </a:tc>
                <a:tc hMerge="1">
                  <a:txBody>
                    <a:bodyPr/>
                    <a:lstStyle/>
                    <a:p>
                      <a:endParaRPr lang="nl-BE"/>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BE" sz="900" dirty="0"/>
                        <a:t>&lt;Ambitie 1&gt;</a:t>
                      </a:r>
                    </a:p>
                  </a:txBody>
                  <a:tcPr/>
                </a:tc>
                <a:tc>
                  <a:txBody>
                    <a:bodyPr/>
                    <a:lstStyle/>
                    <a:p>
                      <a:r>
                        <a:rPr lang="nl-BE" sz="900" dirty="0"/>
                        <a:t>&lt;Bijdrage&gt;</a:t>
                      </a:r>
                      <a:endParaRPr lang="nl-BE" sz="900" baseline="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gridSpan="2">
                  <a:txBody>
                    <a:bodyPr/>
                    <a:lstStyle/>
                    <a:p>
                      <a:endParaRPr lang="nl-BE" sz="900" dirty="0"/>
                    </a:p>
                  </a:txBody>
                  <a:tcPr/>
                </a:tc>
                <a:tc hMerge="1">
                  <a:txBody>
                    <a:bodyPr/>
                    <a:lstStyle/>
                    <a:p>
                      <a:endParaRPr lang="nl-BE"/>
                    </a:p>
                  </a:txBody>
                  <a:tcPr/>
                </a:tc>
                <a:tc>
                  <a:txBody>
                    <a:bodyPr/>
                    <a:lstStyle/>
                    <a:p>
                      <a:endParaRPr lang="nl-BE" sz="900" dirty="0"/>
                    </a:p>
                  </a:txBody>
                  <a:tcPr/>
                </a:tc>
                <a:extLst>
                  <a:ext uri="{0D108BD9-81ED-4DB2-BD59-A6C34878D82A}">
                    <a16:rowId xmlns:a16="http://schemas.microsoft.com/office/drawing/2014/main" val="10018"/>
                  </a:ext>
                </a:extLst>
              </a:tr>
              <a:tr h="286327">
                <a:tc vMerge="1">
                  <a:txBody>
                    <a:bodyPr/>
                    <a:lstStyle/>
                    <a:p>
                      <a:endParaRPr lang="nl-BE" sz="900" dirty="0"/>
                    </a:p>
                  </a:txBody>
                  <a:tcPr/>
                </a:tc>
                <a:tc grid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BE" sz="900" dirty="0"/>
                        <a:t>&lt;Vul</a:t>
                      </a:r>
                      <a:r>
                        <a:rPr lang="nl-BE" sz="900" baseline="0" dirty="0"/>
                        <a:t> aan&gt;</a:t>
                      </a:r>
                      <a:endParaRPr lang="nl-BE" sz="900" dirty="0"/>
                    </a:p>
                  </a:txBody>
                  <a:tcPr/>
                </a:tc>
                <a:tc hMerge="1">
                  <a:txBody>
                    <a:bodyPr/>
                    <a:lstStyle/>
                    <a:p>
                      <a:endParaRPr lang="nl-BE"/>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BE" sz="900" dirty="0"/>
                        <a:t>&lt;Ambitie</a:t>
                      </a:r>
                      <a:r>
                        <a:rPr lang="nl-BE" sz="900" baseline="0" dirty="0"/>
                        <a:t> 2&gt;</a:t>
                      </a:r>
                      <a:endParaRPr lang="nl-BE" sz="9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BE" sz="900" dirty="0"/>
                        <a:t>&lt;Bijdrage&gt;</a:t>
                      </a:r>
                      <a:endParaRPr lang="nl-BE" sz="900" baseline="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gridSpan="2">
                  <a:txBody>
                    <a:bodyPr/>
                    <a:lstStyle/>
                    <a:p>
                      <a:endParaRPr lang="nl-BE" sz="900" dirty="0"/>
                    </a:p>
                  </a:txBody>
                  <a:tcPr/>
                </a:tc>
                <a:tc hMerge="1">
                  <a:txBody>
                    <a:bodyPr/>
                    <a:lstStyle/>
                    <a:p>
                      <a:endParaRPr lang="nl-BE"/>
                    </a:p>
                  </a:txBody>
                  <a:tcPr/>
                </a:tc>
                <a:tc>
                  <a:txBody>
                    <a:bodyPr/>
                    <a:lstStyle/>
                    <a:p>
                      <a:endParaRPr lang="nl-BE" sz="900" dirty="0"/>
                    </a:p>
                  </a:txBody>
                  <a:tcPr/>
                </a:tc>
                <a:extLst>
                  <a:ext uri="{0D108BD9-81ED-4DB2-BD59-A6C34878D82A}">
                    <a16:rowId xmlns:a16="http://schemas.microsoft.com/office/drawing/2014/main" val="10019"/>
                  </a:ext>
                </a:extLst>
              </a:tr>
              <a:tr h="286327">
                <a:tc vMerge="1">
                  <a:txBody>
                    <a:bodyPr/>
                    <a:lstStyle/>
                    <a:p>
                      <a:endParaRPr lang="nl-BE" sz="900" dirty="0"/>
                    </a:p>
                  </a:txBody>
                  <a:tcPr/>
                </a:tc>
                <a:tc gridSpan="2">
                  <a:txBody>
                    <a:bodyPr/>
                    <a:lstStyle/>
                    <a:p>
                      <a:endParaRPr lang="nl-BE" sz="900" dirty="0"/>
                    </a:p>
                  </a:txBody>
                  <a:tcPr/>
                </a:tc>
                <a:tc hMerge="1">
                  <a:txBody>
                    <a:bodyPr/>
                    <a:lstStyle/>
                    <a:p>
                      <a:endParaRPr lang="nl-BE"/>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a:txBody>
                    <a:bodyPr/>
                    <a:lstStyle/>
                    <a:p>
                      <a:endParaRPr lang="nl-BE" sz="900" dirty="0"/>
                    </a:p>
                  </a:txBody>
                  <a:tcPr/>
                </a:tc>
                <a:tc gridSpan="2">
                  <a:txBody>
                    <a:bodyPr/>
                    <a:lstStyle/>
                    <a:p>
                      <a:endParaRPr lang="nl-BE" sz="900" dirty="0"/>
                    </a:p>
                  </a:txBody>
                  <a:tcPr/>
                </a:tc>
                <a:tc hMerge="1">
                  <a:txBody>
                    <a:bodyPr/>
                    <a:lstStyle/>
                    <a:p>
                      <a:endParaRPr lang="nl-BE"/>
                    </a:p>
                  </a:txBody>
                  <a:tcPr/>
                </a:tc>
                <a:tc>
                  <a:txBody>
                    <a:bodyPr/>
                    <a:lstStyle/>
                    <a:p>
                      <a:endParaRPr lang="nl-BE" sz="900" dirty="0"/>
                    </a:p>
                  </a:txBody>
                  <a:tcPr/>
                </a:tc>
                <a:extLst>
                  <a:ext uri="{0D108BD9-81ED-4DB2-BD59-A6C34878D82A}">
                    <a16:rowId xmlns:a16="http://schemas.microsoft.com/office/drawing/2014/main" val="10020"/>
                  </a:ext>
                </a:extLst>
              </a:tr>
            </a:tbl>
          </a:graphicData>
        </a:graphic>
      </p:graphicFrame>
      <p:grpSp>
        <p:nvGrpSpPr>
          <p:cNvPr id="15" name="Group 14"/>
          <p:cNvGrpSpPr/>
          <p:nvPr/>
        </p:nvGrpSpPr>
        <p:grpSpPr>
          <a:xfrm>
            <a:off x="6042553" y="1777456"/>
            <a:ext cx="554186" cy="129308"/>
            <a:chOff x="2475345" y="4156362"/>
            <a:chExt cx="757382" cy="240146"/>
          </a:xfrm>
        </p:grpSpPr>
        <p:sp>
          <p:nvSpPr>
            <p:cNvPr id="16" name="Rectangle 15"/>
            <p:cNvSpPr/>
            <p:nvPr/>
          </p:nvSpPr>
          <p:spPr>
            <a:xfrm>
              <a:off x="2475345" y="4267200"/>
              <a:ext cx="757382" cy="129308"/>
            </a:xfrm>
            <a:prstGeom prst="rect">
              <a:avLst/>
            </a:prstGeom>
            <a:gradFill flip="none" rotWithShape="1">
              <a:gsLst>
                <a:gs pos="0">
                  <a:srgbClr val="00B050"/>
                </a:gs>
                <a:gs pos="100000">
                  <a:srgbClr val="FF0000"/>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
          <p:nvSpPr>
            <p:cNvPr id="17" name="Isosceles Triangle 16"/>
            <p:cNvSpPr/>
            <p:nvPr/>
          </p:nvSpPr>
          <p:spPr>
            <a:xfrm rot="10800000">
              <a:off x="2757054" y="4156362"/>
              <a:ext cx="193963" cy="175492"/>
            </a:xfrm>
            <a:prstGeom prst="triangl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grpSp>
      <p:pic>
        <p:nvPicPr>
          <p:cNvPr id="14" name="Picture 13"/>
          <p:cNvPicPr>
            <a:picLocks noChangeAspect="1"/>
          </p:cNvPicPr>
          <p:nvPr/>
        </p:nvPicPr>
        <p:blipFill>
          <a:blip r:embed="rId2"/>
          <a:stretch>
            <a:fillRect/>
          </a:stretch>
        </p:blipFill>
        <p:spPr>
          <a:xfrm>
            <a:off x="4104530" y="1766517"/>
            <a:ext cx="229177" cy="192509"/>
          </a:xfrm>
          <a:prstGeom prst="rect">
            <a:avLst/>
          </a:prstGeom>
        </p:spPr>
      </p:pic>
      <p:pic>
        <p:nvPicPr>
          <p:cNvPr id="22" name="Picture 21"/>
          <p:cNvPicPr>
            <a:picLocks noChangeAspect="1"/>
          </p:cNvPicPr>
          <p:nvPr/>
        </p:nvPicPr>
        <p:blipFill>
          <a:blip r:embed="rId2"/>
          <a:stretch>
            <a:fillRect/>
          </a:stretch>
        </p:blipFill>
        <p:spPr>
          <a:xfrm>
            <a:off x="4946623" y="1775695"/>
            <a:ext cx="229177" cy="192509"/>
          </a:xfrm>
          <a:prstGeom prst="rect">
            <a:avLst/>
          </a:prstGeom>
        </p:spPr>
      </p:pic>
      <p:sp>
        <p:nvSpPr>
          <p:cNvPr id="21" name="Rounded Rectangle 20"/>
          <p:cNvSpPr/>
          <p:nvPr/>
        </p:nvSpPr>
        <p:spPr>
          <a:xfrm>
            <a:off x="8371027" y="2009806"/>
            <a:ext cx="680335" cy="207818"/>
          </a:xfrm>
          <a:prstGeom prst="roundRect">
            <a:avLst/>
          </a:prstGeom>
          <a:noFill/>
          <a:ln w="38100"/>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nl-BE"/>
          </a:p>
        </p:txBody>
      </p:sp>
      <p:pic>
        <p:nvPicPr>
          <p:cNvPr id="26" name="Picture 25"/>
          <p:cNvPicPr>
            <a:picLocks noChangeAspect="1"/>
          </p:cNvPicPr>
          <p:nvPr/>
        </p:nvPicPr>
        <p:blipFill>
          <a:blip r:embed="rId2"/>
          <a:stretch>
            <a:fillRect/>
          </a:stretch>
        </p:blipFill>
        <p:spPr>
          <a:xfrm>
            <a:off x="4524191" y="2009806"/>
            <a:ext cx="229177" cy="192509"/>
          </a:xfrm>
          <a:prstGeom prst="rect">
            <a:avLst/>
          </a:prstGeom>
        </p:spPr>
      </p:pic>
      <p:grpSp>
        <p:nvGrpSpPr>
          <p:cNvPr id="27" name="Group 26"/>
          <p:cNvGrpSpPr/>
          <p:nvPr/>
        </p:nvGrpSpPr>
        <p:grpSpPr>
          <a:xfrm>
            <a:off x="6042552" y="2046380"/>
            <a:ext cx="554186" cy="129308"/>
            <a:chOff x="2475345" y="4156362"/>
            <a:chExt cx="757382" cy="240146"/>
          </a:xfrm>
        </p:grpSpPr>
        <p:sp>
          <p:nvSpPr>
            <p:cNvPr id="28" name="Rectangle 27"/>
            <p:cNvSpPr/>
            <p:nvPr/>
          </p:nvSpPr>
          <p:spPr>
            <a:xfrm>
              <a:off x="2475345" y="4267200"/>
              <a:ext cx="757382" cy="129308"/>
            </a:xfrm>
            <a:prstGeom prst="rect">
              <a:avLst/>
            </a:prstGeom>
            <a:gradFill flip="none" rotWithShape="1">
              <a:gsLst>
                <a:gs pos="0">
                  <a:srgbClr val="00B050"/>
                </a:gs>
                <a:gs pos="100000">
                  <a:srgbClr val="FF0000"/>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
          <p:nvSpPr>
            <p:cNvPr id="29" name="Isosceles Triangle 28"/>
            <p:cNvSpPr/>
            <p:nvPr/>
          </p:nvSpPr>
          <p:spPr>
            <a:xfrm rot="10800000">
              <a:off x="2757054" y="4156362"/>
              <a:ext cx="193963" cy="175492"/>
            </a:xfrm>
            <a:prstGeom prst="triangl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grpSp>
      <p:pic>
        <p:nvPicPr>
          <p:cNvPr id="30" name="Picture 29"/>
          <p:cNvPicPr>
            <a:picLocks noChangeAspect="1"/>
          </p:cNvPicPr>
          <p:nvPr/>
        </p:nvPicPr>
        <p:blipFill>
          <a:blip r:embed="rId2"/>
          <a:stretch>
            <a:fillRect/>
          </a:stretch>
        </p:blipFill>
        <p:spPr>
          <a:xfrm>
            <a:off x="4946622" y="2265749"/>
            <a:ext cx="229177" cy="192509"/>
          </a:xfrm>
          <a:prstGeom prst="rect">
            <a:avLst/>
          </a:prstGeom>
        </p:spPr>
      </p:pic>
      <p:grpSp>
        <p:nvGrpSpPr>
          <p:cNvPr id="31" name="Group 30"/>
          <p:cNvGrpSpPr/>
          <p:nvPr/>
        </p:nvGrpSpPr>
        <p:grpSpPr>
          <a:xfrm>
            <a:off x="6036811" y="2297349"/>
            <a:ext cx="554186" cy="129308"/>
            <a:chOff x="2475345" y="4156362"/>
            <a:chExt cx="757382" cy="240146"/>
          </a:xfrm>
        </p:grpSpPr>
        <p:sp>
          <p:nvSpPr>
            <p:cNvPr id="32" name="Rectangle 31"/>
            <p:cNvSpPr/>
            <p:nvPr/>
          </p:nvSpPr>
          <p:spPr>
            <a:xfrm>
              <a:off x="2475345" y="4267200"/>
              <a:ext cx="757382" cy="129308"/>
            </a:xfrm>
            <a:prstGeom prst="rect">
              <a:avLst/>
            </a:prstGeom>
            <a:gradFill flip="none" rotWithShape="1">
              <a:gsLst>
                <a:gs pos="0">
                  <a:srgbClr val="00B050"/>
                </a:gs>
                <a:gs pos="100000">
                  <a:srgbClr val="FF0000"/>
                </a:gs>
              </a:gsLst>
              <a:lin ang="1080000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
          <p:nvSpPr>
            <p:cNvPr id="33" name="Isosceles Triangle 32"/>
            <p:cNvSpPr/>
            <p:nvPr/>
          </p:nvSpPr>
          <p:spPr>
            <a:xfrm rot="10800000">
              <a:off x="2757054" y="4156362"/>
              <a:ext cx="193963" cy="175492"/>
            </a:xfrm>
            <a:prstGeom prst="triangle">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grpSp>
    </p:spTree>
    <p:extLst>
      <p:ext uri="{BB962C8B-B14F-4D97-AF65-F5344CB8AC3E}">
        <p14:creationId xmlns:p14="http://schemas.microsoft.com/office/powerpoint/2010/main" val="30486672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BE" dirty="0"/>
              <a:t>Gebruik van het ambitiebord</a:t>
            </a:r>
          </a:p>
        </p:txBody>
      </p:sp>
      <p:sp>
        <p:nvSpPr>
          <p:cNvPr id="4" name="Content Placeholder 3"/>
          <p:cNvSpPr>
            <a:spLocks noGrp="1"/>
          </p:cNvSpPr>
          <p:nvPr>
            <p:ph idx="1"/>
          </p:nvPr>
        </p:nvSpPr>
        <p:spPr/>
        <p:txBody>
          <a:bodyPr>
            <a:normAutofit fontScale="77500" lnSpcReduction="20000"/>
          </a:bodyPr>
          <a:lstStyle/>
          <a:p>
            <a:r>
              <a:rPr lang="nl-BE" dirty="0"/>
              <a:t>Frequentie</a:t>
            </a:r>
          </a:p>
          <a:p>
            <a:pPr lvl="1"/>
            <a:r>
              <a:rPr lang="nl-BE" dirty="0"/>
              <a:t>Periodiek (bvb 2maandelijks)</a:t>
            </a:r>
          </a:p>
          <a:p>
            <a:pPr lvl="1"/>
            <a:r>
              <a:rPr lang="nl-BE" dirty="0"/>
              <a:t>Bij afronding van doelen en ontstaan van ruimte om aan nieuwe doelen te werken</a:t>
            </a:r>
          </a:p>
          <a:p>
            <a:r>
              <a:rPr lang="nl-BE" dirty="0"/>
              <a:t>Duurtijd</a:t>
            </a:r>
          </a:p>
          <a:p>
            <a:pPr lvl="1"/>
            <a:r>
              <a:rPr lang="nl-BE" dirty="0"/>
              <a:t>60’-120’</a:t>
            </a:r>
          </a:p>
          <a:p>
            <a:r>
              <a:rPr lang="nl-BE" dirty="0"/>
              <a:t> Wie</a:t>
            </a:r>
          </a:p>
          <a:p>
            <a:pPr lvl="1"/>
            <a:r>
              <a:rPr lang="nl-BE" dirty="0"/>
              <a:t>Team bepaalt de doelen, de onderlinge prioriteit en onderhoudt de status</a:t>
            </a:r>
          </a:p>
          <a:p>
            <a:pPr lvl="1"/>
            <a:r>
              <a:rPr lang="nl-BE" dirty="0"/>
              <a:t>Team doet dit tijdens een (wat uitgebreider) teamoverleg</a:t>
            </a:r>
          </a:p>
          <a:p>
            <a:pPr lvl="1"/>
            <a:r>
              <a:rPr lang="nl-BE" dirty="0"/>
              <a:t>Coach of sterrolhouder planning faciliteert</a:t>
            </a:r>
          </a:p>
          <a:p>
            <a:pPr lvl="1"/>
            <a:r>
              <a:rPr lang="nl-BE" dirty="0"/>
              <a:t>Directie ondersteunt de koppeling met schoolvisie en -doelen</a:t>
            </a:r>
          </a:p>
          <a:p>
            <a:pPr lvl="1"/>
            <a:endParaRPr lang="nl-BE" dirty="0"/>
          </a:p>
        </p:txBody>
      </p:sp>
      <p:sp>
        <p:nvSpPr>
          <p:cNvPr id="3" name="Slide Number Placeholder 2"/>
          <p:cNvSpPr>
            <a:spLocks noGrp="1"/>
          </p:cNvSpPr>
          <p:nvPr>
            <p:ph type="sldNum" sz="quarter" idx="4"/>
          </p:nvPr>
        </p:nvSpPr>
        <p:spPr/>
        <p:txBody>
          <a:bodyPr/>
          <a:lstStyle/>
          <a:p>
            <a:fld id="{9331019C-3939-5F43-B75D-CFD4E736BA37}" type="slidenum">
              <a:rPr lang="nl-NL" smtClean="0"/>
              <a:pPr/>
              <a:t>44</a:t>
            </a:fld>
            <a:endParaRPr lang="nl-NL"/>
          </a:p>
        </p:txBody>
      </p:sp>
    </p:spTree>
    <p:extLst>
      <p:ext uri="{BB962C8B-B14F-4D97-AF65-F5344CB8AC3E}">
        <p14:creationId xmlns:p14="http://schemas.microsoft.com/office/powerpoint/2010/main" val="15844055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9331019C-3939-5F43-B75D-CFD4E736BA37}" type="slidenum">
              <a:rPr lang="nl-NL" smtClean="0"/>
              <a:pPr/>
              <a:t>45</a:t>
            </a:fld>
            <a:endParaRPr lang="nl-NL"/>
          </a:p>
        </p:txBody>
      </p:sp>
      <p:sp>
        <p:nvSpPr>
          <p:cNvPr id="5" name="Rectangle 4"/>
          <p:cNvSpPr/>
          <p:nvPr/>
        </p:nvSpPr>
        <p:spPr>
          <a:xfrm>
            <a:off x="0" y="3156397"/>
            <a:ext cx="9144000" cy="923330"/>
          </a:xfrm>
          <a:prstGeom prst="rect">
            <a:avLst/>
          </a:prstGeom>
        </p:spPr>
        <p:txBody>
          <a:bodyPr wrap="square">
            <a:spAutoFit/>
          </a:bodyPr>
          <a:lstStyle/>
          <a:p>
            <a:pPr algn="ctr" defTabSz="914400"/>
            <a:r>
              <a:rPr lang="nl-BE" sz="5400" dirty="0">
                <a:solidFill>
                  <a:prstClr val="black"/>
                </a:solidFill>
                <a:latin typeface="Bradley Hand ITC" panose="03070402050302030203" pitchFamily="66" charset="0"/>
              </a:rPr>
              <a:t>En wat met schooldoelen?</a:t>
            </a:r>
            <a:endParaRPr lang="nl-BE" sz="4800" dirty="0">
              <a:solidFill>
                <a:prstClr val="black"/>
              </a:solidFill>
              <a:latin typeface="Bradley Hand ITC" panose="03070402050302030203" pitchFamily="66" charset="0"/>
            </a:endParaRPr>
          </a:p>
        </p:txBody>
      </p:sp>
    </p:spTree>
    <p:extLst>
      <p:ext uri="{BB962C8B-B14F-4D97-AF65-F5344CB8AC3E}">
        <p14:creationId xmlns:p14="http://schemas.microsoft.com/office/powerpoint/2010/main" val="33707209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Dezelfde methodiek</a:t>
            </a:r>
          </a:p>
        </p:txBody>
      </p:sp>
      <p:sp>
        <p:nvSpPr>
          <p:cNvPr id="3" name="Content Placeholder 2"/>
          <p:cNvSpPr>
            <a:spLocks noGrp="1"/>
          </p:cNvSpPr>
          <p:nvPr>
            <p:ph idx="1"/>
          </p:nvPr>
        </p:nvSpPr>
        <p:spPr/>
        <p:txBody>
          <a:bodyPr/>
          <a:lstStyle/>
          <a:p>
            <a:r>
              <a:rPr lang="nl-BE" dirty="0"/>
              <a:t>Met alle teams of een afvaardiging vanuit de teams</a:t>
            </a:r>
          </a:p>
          <a:p>
            <a:r>
              <a:rPr lang="nl-BE" dirty="0"/>
              <a:t>Leerlinggerichte jaardoelen bepalen en opvolgen</a:t>
            </a:r>
          </a:p>
          <a:p>
            <a:r>
              <a:rPr lang="nl-BE" dirty="0"/>
              <a:t>Die als input en leidraad dienen voor de teamdoelen, maar ook vanuit de teams worden aangereikt</a:t>
            </a:r>
          </a:p>
        </p:txBody>
      </p:sp>
      <p:sp>
        <p:nvSpPr>
          <p:cNvPr id="4" name="Slide Number Placeholder 3"/>
          <p:cNvSpPr>
            <a:spLocks noGrp="1"/>
          </p:cNvSpPr>
          <p:nvPr>
            <p:ph type="sldNum" sz="quarter" idx="4"/>
          </p:nvPr>
        </p:nvSpPr>
        <p:spPr/>
        <p:txBody>
          <a:bodyPr/>
          <a:lstStyle/>
          <a:p>
            <a:fld id="{9331019C-3939-5F43-B75D-CFD4E736BA37}" type="slidenum">
              <a:rPr lang="nl-NL" smtClean="0"/>
              <a:pPr/>
              <a:t>46</a:t>
            </a:fld>
            <a:endParaRPr lang="nl-NL"/>
          </a:p>
        </p:txBody>
      </p:sp>
    </p:spTree>
    <p:extLst>
      <p:ext uri="{BB962C8B-B14F-4D97-AF65-F5344CB8AC3E}">
        <p14:creationId xmlns:p14="http://schemas.microsoft.com/office/powerpoint/2010/main" val="22072617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De uitgebreide cyclus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671533211"/>
              </p:ext>
            </p:extLst>
          </p:nvPr>
        </p:nvGraphicFramePr>
        <p:xfrm>
          <a:off x="92364" y="1557105"/>
          <a:ext cx="8950036" cy="3559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4"/>
          </p:nvPr>
        </p:nvSpPr>
        <p:spPr/>
        <p:txBody>
          <a:bodyPr/>
          <a:lstStyle/>
          <a:p>
            <a:fld id="{9331019C-3939-5F43-B75D-CFD4E736BA37}" type="slidenum">
              <a:rPr lang="nl-NL" smtClean="0"/>
              <a:pPr/>
              <a:t>47</a:t>
            </a:fld>
            <a:endParaRPr lang="nl-NL"/>
          </a:p>
        </p:txBody>
      </p:sp>
      <p:sp>
        <p:nvSpPr>
          <p:cNvPr id="7" name="TextBox 6"/>
          <p:cNvSpPr txBox="1"/>
          <p:nvPr/>
        </p:nvSpPr>
        <p:spPr>
          <a:xfrm>
            <a:off x="242537" y="4457127"/>
            <a:ext cx="4544291" cy="784830"/>
          </a:xfrm>
          <a:prstGeom prst="rect">
            <a:avLst/>
          </a:prstGeom>
          <a:noFill/>
          <a:ln w="28575">
            <a:solidFill>
              <a:schemeClr val="accent6"/>
            </a:solidFill>
          </a:ln>
        </p:spPr>
        <p:txBody>
          <a:bodyPr wrap="square" rtlCol="0">
            <a:spAutoFit/>
          </a:bodyPr>
          <a:lstStyle/>
          <a:p>
            <a:r>
              <a:rPr lang="nl-BE" sz="900" dirty="0"/>
              <a:t>Een periodiek moment (bvb 2 maanden) om</a:t>
            </a:r>
          </a:p>
          <a:p>
            <a:pPr marL="285750" indent="-285750">
              <a:buFontTx/>
              <a:buChar char="-"/>
            </a:pPr>
            <a:r>
              <a:rPr lang="nl-BE" sz="900" dirty="0"/>
              <a:t>Gerealiseerde doelen af te vinken en van het teambord te halen</a:t>
            </a:r>
          </a:p>
          <a:p>
            <a:pPr marL="285750" indent="-285750">
              <a:buFontTx/>
              <a:buChar char="-"/>
            </a:pPr>
            <a:r>
              <a:rPr lang="nl-BE" sz="900" dirty="0"/>
              <a:t>Andere doelen te definiëren en/of bestaande doelen te prioritiseren en selecteren</a:t>
            </a:r>
          </a:p>
          <a:p>
            <a:pPr marL="285750" indent="-285750">
              <a:buFontTx/>
              <a:buChar char="-"/>
            </a:pPr>
            <a:r>
              <a:rPr lang="nl-BE" sz="900" dirty="0"/>
              <a:t>De werking van het proces te bespreken</a:t>
            </a:r>
          </a:p>
          <a:p>
            <a:pPr marL="285750" indent="-285750">
              <a:buFontTx/>
              <a:buChar char="-"/>
            </a:pPr>
            <a:r>
              <a:rPr lang="nl-BE" sz="900" dirty="0"/>
              <a:t>En waarom niet, aan team intervisie te doen (ook andere elementen van het charter)</a:t>
            </a:r>
          </a:p>
        </p:txBody>
      </p:sp>
      <p:sp>
        <p:nvSpPr>
          <p:cNvPr id="9" name="Freeform 8"/>
          <p:cNvSpPr/>
          <p:nvPr/>
        </p:nvSpPr>
        <p:spPr>
          <a:xfrm>
            <a:off x="1616364" y="3722255"/>
            <a:ext cx="4202545" cy="734872"/>
          </a:xfrm>
          <a:custGeom>
            <a:avLst/>
            <a:gdLst>
              <a:gd name="connsiteX0" fmla="*/ 3768436 w 3791691"/>
              <a:gd name="connsiteY0" fmla="*/ 0 h 969818"/>
              <a:gd name="connsiteX1" fmla="*/ 3334327 w 3791691"/>
              <a:gd name="connsiteY1" fmla="*/ 434109 h 969818"/>
              <a:gd name="connsiteX2" fmla="*/ 655781 w 3791691"/>
              <a:gd name="connsiteY2" fmla="*/ 424873 h 969818"/>
              <a:gd name="connsiteX3" fmla="*/ 0 w 3791691"/>
              <a:gd name="connsiteY3" fmla="*/ 969818 h 969818"/>
            </a:gdLst>
            <a:ahLst/>
            <a:cxnLst>
              <a:cxn ang="0">
                <a:pos x="connsiteX0" y="connsiteY0"/>
              </a:cxn>
              <a:cxn ang="0">
                <a:pos x="connsiteX1" y="connsiteY1"/>
              </a:cxn>
              <a:cxn ang="0">
                <a:pos x="connsiteX2" y="connsiteY2"/>
              </a:cxn>
              <a:cxn ang="0">
                <a:pos x="connsiteX3" y="connsiteY3"/>
              </a:cxn>
            </a:cxnLst>
            <a:rect l="l" t="t" r="r" b="b"/>
            <a:pathLst>
              <a:path w="3791691" h="969818">
                <a:moveTo>
                  <a:pt x="3768436" y="0"/>
                </a:moveTo>
                <a:cubicBezTo>
                  <a:pt x="3810769" y="181648"/>
                  <a:pt x="3853103" y="363297"/>
                  <a:pt x="3334327" y="434109"/>
                </a:cubicBezTo>
                <a:cubicBezTo>
                  <a:pt x="2815551" y="504921"/>
                  <a:pt x="1211502" y="335588"/>
                  <a:pt x="655781" y="424873"/>
                </a:cubicBezTo>
                <a:cubicBezTo>
                  <a:pt x="100060" y="514158"/>
                  <a:pt x="50030" y="741988"/>
                  <a:pt x="0" y="969818"/>
                </a:cubicBezTo>
              </a:path>
            </a:pathLst>
          </a:custGeom>
          <a:noFill/>
          <a:ln w="28575">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
        <p:nvSpPr>
          <p:cNvPr id="10" name="TextBox 9"/>
          <p:cNvSpPr txBox="1"/>
          <p:nvPr/>
        </p:nvSpPr>
        <p:spPr>
          <a:xfrm>
            <a:off x="1117600" y="1389917"/>
            <a:ext cx="3643241" cy="369332"/>
          </a:xfrm>
          <a:prstGeom prst="rect">
            <a:avLst/>
          </a:prstGeom>
          <a:noFill/>
        </p:spPr>
        <p:txBody>
          <a:bodyPr wrap="none" rtlCol="0">
            <a:spAutoFit/>
          </a:bodyPr>
          <a:lstStyle/>
          <a:p>
            <a:r>
              <a:rPr lang="nl-BE" dirty="0"/>
              <a:t>Korte en frequente teambord sessies</a:t>
            </a:r>
          </a:p>
        </p:txBody>
      </p:sp>
      <p:sp>
        <p:nvSpPr>
          <p:cNvPr id="11" name="Freeform 10"/>
          <p:cNvSpPr/>
          <p:nvPr/>
        </p:nvSpPr>
        <p:spPr>
          <a:xfrm>
            <a:off x="2267992" y="1759249"/>
            <a:ext cx="931944" cy="1182409"/>
          </a:xfrm>
          <a:custGeom>
            <a:avLst/>
            <a:gdLst>
              <a:gd name="connsiteX0" fmla="*/ 91434 w 479361"/>
              <a:gd name="connsiteY0" fmla="*/ 609600 h 609600"/>
              <a:gd name="connsiteX1" fmla="*/ 26780 w 479361"/>
              <a:gd name="connsiteY1" fmla="*/ 267855 h 609600"/>
              <a:gd name="connsiteX2" fmla="*/ 479361 w 479361"/>
              <a:gd name="connsiteY2" fmla="*/ 0 h 609600"/>
            </a:gdLst>
            <a:ahLst/>
            <a:cxnLst>
              <a:cxn ang="0">
                <a:pos x="connsiteX0" y="connsiteY0"/>
              </a:cxn>
              <a:cxn ang="0">
                <a:pos x="connsiteX1" y="connsiteY1"/>
              </a:cxn>
              <a:cxn ang="0">
                <a:pos x="connsiteX2" y="connsiteY2"/>
              </a:cxn>
            </a:cxnLst>
            <a:rect l="l" t="t" r="r" b="b"/>
            <a:pathLst>
              <a:path w="479361" h="609600">
                <a:moveTo>
                  <a:pt x="91434" y="609600"/>
                </a:moveTo>
                <a:cubicBezTo>
                  <a:pt x="26780" y="489527"/>
                  <a:pt x="-37874" y="369455"/>
                  <a:pt x="26780" y="267855"/>
                </a:cubicBezTo>
                <a:cubicBezTo>
                  <a:pt x="91434" y="166255"/>
                  <a:pt x="285397" y="83127"/>
                  <a:pt x="479361" y="0"/>
                </a:cubicBezTo>
              </a:path>
            </a:pathLst>
          </a:custGeom>
          <a:noFill/>
          <a:ln w="28575"/>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
        <p:nvSpPr>
          <p:cNvPr id="12" name="TextBox 11"/>
          <p:cNvSpPr txBox="1"/>
          <p:nvPr/>
        </p:nvSpPr>
        <p:spPr>
          <a:xfrm>
            <a:off x="4288926" y="1941812"/>
            <a:ext cx="4528547" cy="646331"/>
          </a:xfrm>
          <a:prstGeom prst="rect">
            <a:avLst/>
          </a:prstGeom>
          <a:noFill/>
        </p:spPr>
        <p:txBody>
          <a:bodyPr wrap="none" rtlCol="0">
            <a:spAutoFit/>
          </a:bodyPr>
          <a:lstStyle/>
          <a:p>
            <a:r>
              <a:rPr lang="nl-BE" dirty="0"/>
              <a:t>Iets langere maar minder frequente</a:t>
            </a:r>
          </a:p>
          <a:p>
            <a:r>
              <a:rPr lang="nl-BE" dirty="0"/>
              <a:t>sessies rond ambities, doelen en teamwerking</a:t>
            </a:r>
          </a:p>
        </p:txBody>
      </p:sp>
      <p:sp>
        <p:nvSpPr>
          <p:cNvPr id="13" name="Freeform 12"/>
          <p:cNvSpPr/>
          <p:nvPr/>
        </p:nvSpPr>
        <p:spPr>
          <a:xfrm>
            <a:off x="6077527" y="2530764"/>
            <a:ext cx="399535" cy="397163"/>
          </a:xfrm>
          <a:custGeom>
            <a:avLst/>
            <a:gdLst>
              <a:gd name="connsiteX0" fmla="*/ 0 w 399535"/>
              <a:gd name="connsiteY0" fmla="*/ 397163 h 397163"/>
              <a:gd name="connsiteX1" fmla="*/ 397164 w 399535"/>
              <a:gd name="connsiteY1" fmla="*/ 129309 h 397163"/>
              <a:gd name="connsiteX2" fmla="*/ 175491 w 399535"/>
              <a:gd name="connsiteY2" fmla="*/ 0 h 397163"/>
            </a:gdLst>
            <a:ahLst/>
            <a:cxnLst>
              <a:cxn ang="0">
                <a:pos x="connsiteX0" y="connsiteY0"/>
              </a:cxn>
              <a:cxn ang="0">
                <a:pos x="connsiteX1" y="connsiteY1"/>
              </a:cxn>
              <a:cxn ang="0">
                <a:pos x="connsiteX2" y="connsiteY2"/>
              </a:cxn>
            </a:cxnLst>
            <a:rect l="l" t="t" r="r" b="b"/>
            <a:pathLst>
              <a:path w="399535" h="397163">
                <a:moveTo>
                  <a:pt x="0" y="397163"/>
                </a:moveTo>
                <a:cubicBezTo>
                  <a:pt x="183958" y="296333"/>
                  <a:pt x="367916" y="195503"/>
                  <a:pt x="397164" y="129309"/>
                </a:cubicBezTo>
                <a:cubicBezTo>
                  <a:pt x="426412" y="63115"/>
                  <a:pt x="175491" y="0"/>
                  <a:pt x="175491" y="0"/>
                </a:cubicBezTo>
              </a:path>
            </a:pathLst>
          </a:custGeom>
          <a:noFill/>
          <a:ln w="28575">
            <a:solidFill>
              <a:schemeClr val="accent6"/>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
        <p:nvSpPr>
          <p:cNvPr id="14" name="TextBox 13"/>
          <p:cNvSpPr txBox="1"/>
          <p:nvPr/>
        </p:nvSpPr>
        <p:spPr>
          <a:xfrm>
            <a:off x="3876018" y="5381423"/>
            <a:ext cx="5092491" cy="1384995"/>
          </a:xfrm>
          <a:prstGeom prst="rect">
            <a:avLst/>
          </a:prstGeom>
          <a:noFill/>
          <a:ln w="28575">
            <a:solidFill>
              <a:srgbClr val="92D050"/>
            </a:solidFill>
          </a:ln>
        </p:spPr>
        <p:txBody>
          <a:bodyPr wrap="square" rtlCol="0">
            <a:spAutoFit/>
          </a:bodyPr>
          <a:lstStyle/>
          <a:p>
            <a:r>
              <a:rPr lang="nl-BE" sz="1400" dirty="0"/>
              <a:t>Een semestrieel moment</a:t>
            </a:r>
          </a:p>
          <a:p>
            <a:pPr marL="285750" indent="-285750">
              <a:buFontTx/>
              <a:buChar char="-"/>
            </a:pPr>
            <a:r>
              <a:rPr lang="nl-BE" sz="1400" dirty="0"/>
              <a:t>Gerealiseerde schooldoelen op te volgen en teamcontributies daarin te waarderen</a:t>
            </a:r>
          </a:p>
          <a:p>
            <a:pPr marL="285750" indent="-285750">
              <a:buFontTx/>
              <a:buChar char="-"/>
            </a:pPr>
            <a:r>
              <a:rPr lang="nl-BE" sz="1400" dirty="0"/>
              <a:t>Andere doelen te definiëren en/of bestaande doelen te prioritiseren en selecteren</a:t>
            </a:r>
          </a:p>
          <a:p>
            <a:pPr marL="285750" indent="-285750">
              <a:buFontTx/>
              <a:buChar char="-"/>
            </a:pPr>
            <a:r>
              <a:rPr lang="nl-BE" sz="1400" dirty="0"/>
              <a:t>De werking van het proces te bespreken</a:t>
            </a:r>
          </a:p>
        </p:txBody>
      </p:sp>
      <p:sp>
        <p:nvSpPr>
          <p:cNvPr id="3" name="Freeform 2"/>
          <p:cNvSpPr/>
          <p:nvPr/>
        </p:nvSpPr>
        <p:spPr>
          <a:xfrm>
            <a:off x="6932055" y="3722255"/>
            <a:ext cx="800686" cy="1659168"/>
          </a:xfrm>
          <a:custGeom>
            <a:avLst/>
            <a:gdLst>
              <a:gd name="connsiteX0" fmla="*/ 667108 w 800686"/>
              <a:gd name="connsiteY0" fmla="*/ 0 h 1939636"/>
              <a:gd name="connsiteX1" fmla="*/ 242235 w 800686"/>
              <a:gd name="connsiteY1" fmla="*/ 350981 h 1939636"/>
              <a:gd name="connsiteX2" fmla="*/ 796417 w 800686"/>
              <a:gd name="connsiteY2" fmla="*/ 674254 h 1939636"/>
              <a:gd name="connsiteX3" fmla="*/ 473144 w 800686"/>
              <a:gd name="connsiteY3" fmla="*/ 1283854 h 1939636"/>
              <a:gd name="connsiteX4" fmla="*/ 11326 w 800686"/>
              <a:gd name="connsiteY4" fmla="*/ 1560945 h 1939636"/>
              <a:gd name="connsiteX5" fmla="*/ 186817 w 800686"/>
              <a:gd name="connsiteY5" fmla="*/ 1939636 h 1939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0686" h="1939636">
                <a:moveTo>
                  <a:pt x="667108" y="0"/>
                </a:moveTo>
                <a:cubicBezTo>
                  <a:pt x="443896" y="119302"/>
                  <a:pt x="220684" y="238605"/>
                  <a:pt x="242235" y="350981"/>
                </a:cubicBezTo>
                <a:cubicBezTo>
                  <a:pt x="263786" y="463357"/>
                  <a:pt x="757932" y="518775"/>
                  <a:pt x="796417" y="674254"/>
                </a:cubicBezTo>
                <a:cubicBezTo>
                  <a:pt x="834902" y="829733"/>
                  <a:pt x="603993" y="1136072"/>
                  <a:pt x="473144" y="1283854"/>
                </a:cubicBezTo>
                <a:cubicBezTo>
                  <a:pt x="342295" y="1431636"/>
                  <a:pt x="59047" y="1451648"/>
                  <a:pt x="11326" y="1560945"/>
                </a:cubicBezTo>
                <a:cubicBezTo>
                  <a:pt x="-36395" y="1670242"/>
                  <a:pt x="75211" y="1804939"/>
                  <a:pt x="186817" y="1939636"/>
                </a:cubicBezTo>
              </a:path>
            </a:pathLst>
          </a:custGeom>
          <a:noFill/>
          <a:ln w="57150">
            <a:solidFill>
              <a:srgbClr val="92D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Tree>
    <p:extLst>
      <p:ext uri="{BB962C8B-B14F-4D97-AF65-F5344CB8AC3E}">
        <p14:creationId xmlns:p14="http://schemas.microsoft.com/office/powerpoint/2010/main" val="30492996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9331019C-3939-5F43-B75D-CFD4E736BA37}" type="slidenum">
              <a:rPr lang="nl-NL" smtClean="0"/>
              <a:pPr/>
              <a:t>48</a:t>
            </a:fld>
            <a:endParaRPr lang="nl-NL"/>
          </a:p>
        </p:txBody>
      </p:sp>
      <p:sp>
        <p:nvSpPr>
          <p:cNvPr id="5" name="Rectangle 4"/>
          <p:cNvSpPr/>
          <p:nvPr/>
        </p:nvSpPr>
        <p:spPr>
          <a:xfrm>
            <a:off x="0" y="3156397"/>
            <a:ext cx="9144000" cy="923330"/>
          </a:xfrm>
          <a:prstGeom prst="rect">
            <a:avLst/>
          </a:prstGeom>
        </p:spPr>
        <p:txBody>
          <a:bodyPr wrap="square">
            <a:spAutoFit/>
          </a:bodyPr>
          <a:lstStyle/>
          <a:p>
            <a:pPr algn="ctr" defTabSz="914400"/>
            <a:r>
              <a:rPr lang="nl-BE" sz="5400" dirty="0">
                <a:solidFill>
                  <a:prstClr val="black"/>
                </a:solidFill>
                <a:latin typeface="Bradley Hand ITC" panose="03070402050302030203" pitchFamily="66" charset="0"/>
              </a:rPr>
              <a:t>Succes !</a:t>
            </a:r>
            <a:endParaRPr lang="nl-BE" sz="4800" dirty="0">
              <a:solidFill>
                <a:prstClr val="black"/>
              </a:solidFill>
              <a:latin typeface="Bradley Hand ITC" panose="03070402050302030203" pitchFamily="66" charset="0"/>
            </a:endParaRPr>
          </a:p>
        </p:txBody>
      </p:sp>
    </p:spTree>
    <p:extLst>
      <p:ext uri="{BB962C8B-B14F-4D97-AF65-F5344CB8AC3E}">
        <p14:creationId xmlns:p14="http://schemas.microsoft.com/office/powerpoint/2010/main" val="3351048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BE" dirty="0"/>
              <a:t>Vorm – de onderdelen</a:t>
            </a:r>
          </a:p>
        </p:txBody>
      </p:sp>
      <p:sp>
        <p:nvSpPr>
          <p:cNvPr id="3" name="Content Placeholder 2"/>
          <p:cNvSpPr>
            <a:spLocks noGrp="1"/>
          </p:cNvSpPr>
          <p:nvPr>
            <p:ph idx="1"/>
          </p:nvPr>
        </p:nvSpPr>
        <p:spPr/>
        <p:txBody>
          <a:bodyPr>
            <a:normAutofit/>
          </a:bodyPr>
          <a:lstStyle/>
          <a:p>
            <a:r>
              <a:rPr lang="nl-BE" b="1" dirty="0">
                <a:solidFill>
                  <a:schemeClr val="accent6"/>
                </a:solidFill>
              </a:rPr>
              <a:t>Team Mood</a:t>
            </a:r>
          </a:p>
          <a:p>
            <a:pPr lvl="1"/>
            <a:r>
              <a:rPr lang="nl-BE" dirty="0"/>
              <a:t>Hoe voelen de teamleden zich ?</a:t>
            </a:r>
          </a:p>
          <a:p>
            <a:r>
              <a:rPr lang="nl-BE" b="1" dirty="0">
                <a:solidFill>
                  <a:schemeClr val="accent6"/>
                </a:solidFill>
              </a:rPr>
              <a:t>Parkeerplaats</a:t>
            </a:r>
          </a:p>
          <a:p>
            <a:pPr lvl="1"/>
            <a:r>
              <a:rPr lang="nl-BE" dirty="0"/>
              <a:t>Welke belangrijke topics dienen buiten de teambordsessie te worden besproken en door wie ?</a:t>
            </a:r>
          </a:p>
          <a:p>
            <a:r>
              <a:rPr lang="nl-BE" b="1" dirty="0">
                <a:solidFill>
                  <a:schemeClr val="accent6"/>
                </a:solidFill>
              </a:rPr>
              <a:t>.... (Wat een team nog relevant acht)</a:t>
            </a:r>
          </a:p>
          <a:p>
            <a:pPr lvl="1"/>
            <a:r>
              <a:rPr lang="nl-BE" dirty="0"/>
              <a:t>...</a:t>
            </a:r>
          </a:p>
        </p:txBody>
      </p:sp>
      <p:sp>
        <p:nvSpPr>
          <p:cNvPr id="4" name="Slide Number Placeholder 3"/>
          <p:cNvSpPr>
            <a:spLocks noGrp="1"/>
          </p:cNvSpPr>
          <p:nvPr>
            <p:ph type="sldNum" sz="quarter" idx="4"/>
          </p:nvPr>
        </p:nvSpPr>
        <p:spPr/>
        <p:txBody>
          <a:bodyPr/>
          <a:lstStyle/>
          <a:p>
            <a:fld id="{9331019C-3939-5F43-B75D-CFD4E736BA37}" type="slidenum">
              <a:rPr lang="nl-NL" smtClean="0"/>
              <a:pPr/>
              <a:t>5</a:t>
            </a:fld>
            <a:endParaRPr lang="nl-NL"/>
          </a:p>
        </p:txBody>
      </p:sp>
    </p:spTree>
    <p:extLst>
      <p:ext uri="{BB962C8B-B14F-4D97-AF65-F5344CB8AC3E}">
        <p14:creationId xmlns:p14="http://schemas.microsoft.com/office/powerpoint/2010/main" val="1204087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4294967295"/>
            <p:extLst>
              <p:ext uri="{D42A27DB-BD31-4B8C-83A1-F6EECF244321}">
                <p14:modId xmlns:p14="http://schemas.microsoft.com/office/powerpoint/2010/main" val="3224439673"/>
              </p:ext>
            </p:extLst>
          </p:nvPr>
        </p:nvGraphicFramePr>
        <p:xfrm>
          <a:off x="0" y="0"/>
          <a:ext cx="9238983" cy="6858003"/>
        </p:xfrm>
        <a:graphic>
          <a:graphicData uri="http://schemas.openxmlformats.org/drawingml/2006/table">
            <a:tbl>
              <a:tblPr firstRow="1" bandRow="1">
                <a:tableStyleId>{5940675A-B579-460E-94D1-54222C63F5DA}</a:tableStyleId>
              </a:tblPr>
              <a:tblGrid>
                <a:gridCol w="1874982">
                  <a:extLst>
                    <a:ext uri="{9D8B030D-6E8A-4147-A177-3AD203B41FA5}">
                      <a16:colId xmlns:a16="http://schemas.microsoft.com/office/drawing/2014/main" val="20000"/>
                    </a:ext>
                  </a:extLst>
                </a:gridCol>
                <a:gridCol w="955274">
                  <a:extLst>
                    <a:ext uri="{9D8B030D-6E8A-4147-A177-3AD203B41FA5}">
                      <a16:colId xmlns:a16="http://schemas.microsoft.com/office/drawing/2014/main" val="20001"/>
                    </a:ext>
                  </a:extLst>
                </a:gridCol>
                <a:gridCol w="1289162">
                  <a:extLst>
                    <a:ext uri="{9D8B030D-6E8A-4147-A177-3AD203B41FA5}">
                      <a16:colId xmlns:a16="http://schemas.microsoft.com/office/drawing/2014/main" val="20002"/>
                    </a:ext>
                  </a:extLst>
                </a:gridCol>
                <a:gridCol w="1234440">
                  <a:extLst>
                    <a:ext uri="{9D8B030D-6E8A-4147-A177-3AD203B41FA5}">
                      <a16:colId xmlns:a16="http://schemas.microsoft.com/office/drawing/2014/main" val="20003"/>
                    </a:ext>
                  </a:extLst>
                </a:gridCol>
                <a:gridCol w="1009766">
                  <a:extLst>
                    <a:ext uri="{9D8B030D-6E8A-4147-A177-3AD203B41FA5}">
                      <a16:colId xmlns:a16="http://schemas.microsoft.com/office/drawing/2014/main" val="20004"/>
                    </a:ext>
                  </a:extLst>
                </a:gridCol>
                <a:gridCol w="1009766">
                  <a:extLst>
                    <a:ext uri="{9D8B030D-6E8A-4147-A177-3AD203B41FA5}">
                      <a16:colId xmlns:a16="http://schemas.microsoft.com/office/drawing/2014/main" val="20005"/>
                    </a:ext>
                  </a:extLst>
                </a:gridCol>
                <a:gridCol w="603443">
                  <a:extLst>
                    <a:ext uri="{9D8B030D-6E8A-4147-A177-3AD203B41FA5}">
                      <a16:colId xmlns:a16="http://schemas.microsoft.com/office/drawing/2014/main" val="20006"/>
                    </a:ext>
                  </a:extLst>
                </a:gridCol>
                <a:gridCol w="658707">
                  <a:extLst>
                    <a:ext uri="{9D8B030D-6E8A-4147-A177-3AD203B41FA5}">
                      <a16:colId xmlns:a16="http://schemas.microsoft.com/office/drawing/2014/main" val="20007"/>
                    </a:ext>
                  </a:extLst>
                </a:gridCol>
                <a:gridCol w="603443">
                  <a:extLst>
                    <a:ext uri="{9D8B030D-6E8A-4147-A177-3AD203B41FA5}">
                      <a16:colId xmlns:a16="http://schemas.microsoft.com/office/drawing/2014/main" val="20008"/>
                    </a:ext>
                  </a:extLst>
                </a:gridCol>
              </a:tblGrid>
              <a:tr h="683405">
                <a:tc gridSpan="2">
                  <a:txBody>
                    <a:bodyPr/>
                    <a:lstStyle/>
                    <a:p>
                      <a:r>
                        <a:rPr lang="nl-BE" sz="1400" dirty="0"/>
                        <a:t>TEAM </a:t>
                      </a:r>
                      <a:r>
                        <a:rPr lang="nl-BE" sz="1400" baseline="0" dirty="0"/>
                        <a:t>BORD</a:t>
                      </a:r>
                    </a:p>
                    <a:p>
                      <a:r>
                        <a:rPr lang="nl-BE" sz="1400" baseline="0" dirty="0"/>
                        <a:t>TEAM XXXXXX</a:t>
                      </a:r>
                      <a:endParaRPr lang="nl-BE" sz="1400" dirty="0"/>
                    </a:p>
                  </a:txBody>
                  <a:tcPr>
                    <a:solidFill>
                      <a:srgbClr val="FFFF99"/>
                    </a:solidFill>
                  </a:tcPr>
                </a:tc>
                <a:tc hMerge="1">
                  <a:txBody>
                    <a:bodyPr/>
                    <a:lstStyle/>
                    <a:p>
                      <a:endParaRPr lang="nl-BE"/>
                    </a:p>
                  </a:txBody>
                  <a:tcPr/>
                </a:tc>
                <a:tc gridSpan="4">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BE" sz="1100" b="1" dirty="0"/>
                        <a:t>Team</a:t>
                      </a:r>
                      <a:r>
                        <a:rPr lang="nl-BE" sz="1100" b="1" baseline="0" dirty="0"/>
                        <a:t> opdracht </a:t>
                      </a:r>
                      <a:r>
                        <a:rPr lang="nl-BE" sz="1100" baseline="0" dirty="0"/>
                        <a:t>: Het uitvoeren van de 4 kernopdrachten voor onze community van leerlingen </a:t>
                      </a:r>
                      <a:r>
                        <a:rPr lang="nl-BE" sz="1100" baseline="0" dirty="0">
                          <a:solidFill>
                            <a:srgbClr val="FF0000"/>
                          </a:solidFill>
                        </a:rPr>
                        <a:t>&lt;benoem&gt;</a:t>
                      </a:r>
                      <a:r>
                        <a:rPr lang="nl-BE" sz="1100" baseline="0" dirty="0"/>
                        <a:t> samen met de brede betrokken gemeenschap, binnen de visie van de school.</a:t>
                      </a:r>
                      <a:endParaRPr lang="nl-BE" sz="1100" dirty="0"/>
                    </a:p>
                  </a:txBody>
                  <a:tcPr>
                    <a:solidFill>
                      <a:srgbClr val="FFFF99"/>
                    </a:solidFill>
                  </a:tcPr>
                </a:tc>
                <a:tc hMerge="1">
                  <a:txBody>
                    <a:bodyPr/>
                    <a:lstStyle/>
                    <a:p>
                      <a:endParaRPr lang="nl-BE"/>
                    </a:p>
                  </a:txBody>
                  <a:tcPr/>
                </a:tc>
                <a:tc hMerge="1">
                  <a:txBody>
                    <a:bodyPr/>
                    <a:lstStyle/>
                    <a:p>
                      <a:endParaRPr lang="nl-BE"/>
                    </a:p>
                  </a:txBody>
                  <a:tcPr/>
                </a:tc>
                <a:tc hMerge="1">
                  <a:txBody>
                    <a:bodyPr/>
                    <a:lstStyle/>
                    <a:p>
                      <a:endParaRPr lang="nl-BE"/>
                    </a:p>
                  </a:txBody>
                  <a:tcPr/>
                </a:tc>
                <a:tc gridSpan="3">
                  <a:txBody>
                    <a:bodyPr/>
                    <a:lstStyle/>
                    <a:p>
                      <a:r>
                        <a:rPr lang="nl-BE" sz="1100" kern="1200" baseline="0" dirty="0">
                          <a:solidFill>
                            <a:schemeClr val="tx1"/>
                          </a:solidFill>
                          <a:latin typeface="+mn-lt"/>
                          <a:ea typeface="+mn-ea"/>
                          <a:cs typeface="+mn-cs"/>
                        </a:rPr>
                        <a:t>Laatste update : ../../....</a:t>
                      </a:r>
                    </a:p>
                  </a:txBody>
                  <a:tcPr>
                    <a:solidFill>
                      <a:srgbClr val="FFFF99"/>
                    </a:solidFill>
                  </a:tcPr>
                </a:tc>
                <a:tc hMerge="1">
                  <a:txBody>
                    <a:bodyPr/>
                    <a:lstStyle/>
                    <a:p>
                      <a:endParaRPr lang="nl-BE"/>
                    </a:p>
                  </a:txBody>
                  <a:tcPr/>
                </a:tc>
                <a:tc hMerge="1">
                  <a:txBody>
                    <a:bodyPr/>
                    <a:lstStyle/>
                    <a:p>
                      <a:endParaRPr lang="nl-BE"/>
                    </a:p>
                  </a:txBody>
                  <a:tcPr/>
                </a:tc>
                <a:extLst>
                  <a:ext uri="{0D108BD9-81ED-4DB2-BD59-A6C34878D82A}">
                    <a16:rowId xmlns:a16="http://schemas.microsoft.com/office/drawing/2014/main" val="10000"/>
                  </a:ext>
                </a:extLst>
              </a:tr>
              <a:tr h="262848">
                <a:tc gridSpan="2">
                  <a:txBody>
                    <a:bodyPr/>
                    <a:lstStyle/>
                    <a:p>
                      <a:endParaRPr lang="nl-BE" sz="900" dirty="0"/>
                    </a:p>
                  </a:txBody>
                  <a:tcPr>
                    <a:solidFill>
                      <a:srgbClr val="FFFF99"/>
                    </a:solidFill>
                  </a:tcPr>
                </a:tc>
                <a:tc hMerge="1">
                  <a:txBody>
                    <a:bodyPr/>
                    <a:lstStyle/>
                    <a:p>
                      <a:endParaRPr lang="nl-BE"/>
                    </a:p>
                  </a:txBody>
                  <a:tcPr/>
                </a:tc>
                <a:tc gridSpan="4">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nl-BE" sz="900" b="1" dirty="0"/>
                        <a:t>ACTIES</a:t>
                      </a:r>
                      <a:endParaRPr lang="nl-BE" sz="800" b="1" dirty="0"/>
                    </a:p>
                  </a:txBody>
                  <a:tcPr>
                    <a:solidFill>
                      <a:srgbClr val="FFFF99"/>
                    </a:solidFill>
                  </a:tcPr>
                </a:tc>
                <a:tc hMerge="1">
                  <a:txBody>
                    <a:bodyPr/>
                    <a:lstStyle/>
                    <a:p>
                      <a:endParaRPr lang="nl-BE"/>
                    </a:p>
                  </a:txBody>
                  <a:tcPr/>
                </a:tc>
                <a:tc hMerge="1">
                  <a:txBody>
                    <a:bodyPr/>
                    <a:lstStyle/>
                    <a:p>
                      <a:endParaRPr lang="nl-BE"/>
                    </a:p>
                  </a:txBody>
                  <a:tcPr/>
                </a:tc>
                <a:tc hMerge="1">
                  <a:txBody>
                    <a:bodyPr/>
                    <a:lstStyle/>
                    <a:p>
                      <a:endParaRPr lang="nl-BE"/>
                    </a:p>
                  </a:txBody>
                  <a:tcPr/>
                </a:tc>
                <a:tc gridSpan="3">
                  <a:txBody>
                    <a:bodyPr/>
                    <a:lstStyle/>
                    <a:p>
                      <a:pPr algn="ctr"/>
                      <a:r>
                        <a:rPr lang="nl-BE" sz="900" b="1" baseline="0" dirty="0"/>
                        <a:t>SUCCESSEN </a:t>
                      </a:r>
                      <a:endParaRPr lang="nl-BE" sz="900" b="1" dirty="0"/>
                    </a:p>
                  </a:txBody>
                  <a:tcPr>
                    <a:solidFill>
                      <a:schemeClr val="accent3">
                        <a:lumMod val="60000"/>
                        <a:lumOff val="40000"/>
                      </a:schemeClr>
                    </a:solidFill>
                  </a:tcPr>
                </a:tc>
                <a:tc hMerge="1">
                  <a:txBody>
                    <a:bodyPr/>
                    <a:lstStyle/>
                    <a:p>
                      <a:endParaRPr lang="nl-BE"/>
                    </a:p>
                  </a:txBody>
                  <a:tcPr/>
                </a:tc>
                <a:tc hMerge="1">
                  <a:txBody>
                    <a:bodyPr/>
                    <a:lstStyle/>
                    <a:p>
                      <a:endParaRPr lang="nl-BE"/>
                    </a:p>
                  </a:txBody>
                  <a:tcPr/>
                </a:tc>
                <a:extLst>
                  <a:ext uri="{0D108BD9-81ED-4DB2-BD59-A6C34878D82A}">
                    <a16:rowId xmlns:a16="http://schemas.microsoft.com/office/drawing/2014/main" val="10001"/>
                  </a:ext>
                </a:extLst>
              </a:tr>
              <a:tr h="537363">
                <a:tc>
                  <a:txBody>
                    <a:bodyPr/>
                    <a:lstStyle/>
                    <a:p>
                      <a:endParaRPr lang="nl-BE" sz="800" i="1" dirty="0"/>
                    </a:p>
                  </a:txBody>
                  <a:tcPr>
                    <a:solidFill>
                      <a:schemeClr val="bg1">
                        <a:lumMod val="9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BE" sz="1000" b="1" i="1" dirty="0"/>
                        <a:t>Meetpunt</a:t>
                      </a:r>
                    </a:p>
                    <a:p>
                      <a:endParaRPr lang="nl-BE" sz="1000" b="1" i="1" kern="1200" dirty="0">
                        <a:solidFill>
                          <a:schemeClr val="tx1"/>
                        </a:solidFill>
                        <a:latin typeface="+mn-lt"/>
                        <a:ea typeface="+mn-ea"/>
                        <a:cs typeface="+mn-cs"/>
                      </a:endParaRPr>
                    </a:p>
                  </a:txBody>
                  <a:tcPr>
                    <a:solidFill>
                      <a:schemeClr val="bg1">
                        <a:lumMod val="75000"/>
                      </a:schemeClr>
                    </a:solidFill>
                  </a:tcPr>
                </a:tc>
                <a:tc>
                  <a:txBody>
                    <a:bodyPr/>
                    <a:lstStyle/>
                    <a:p>
                      <a:r>
                        <a:rPr lang="nl-BE" sz="1000" i="1" dirty="0"/>
                        <a:t>TE STARTEN</a:t>
                      </a:r>
                    </a:p>
                  </a:txBody>
                  <a:tcPr>
                    <a:solidFill>
                      <a:schemeClr val="bg1">
                        <a:lumMod val="95000"/>
                      </a:schemeClr>
                    </a:solidFill>
                  </a:tcPr>
                </a:tc>
                <a:tc>
                  <a:txBody>
                    <a:bodyPr/>
                    <a:lstStyle/>
                    <a:p>
                      <a:r>
                        <a:rPr lang="nl-BE" sz="1000" i="1" dirty="0"/>
                        <a:t>BEZIG</a:t>
                      </a:r>
                    </a:p>
                  </a:txBody>
                  <a:tcPr>
                    <a:solidFill>
                      <a:schemeClr val="bg1">
                        <a:lumMod val="95000"/>
                      </a:schemeClr>
                    </a:solidFill>
                  </a:tcPr>
                </a:tc>
                <a:tc>
                  <a:txBody>
                    <a:bodyPr/>
                    <a:lstStyle/>
                    <a:p>
                      <a:r>
                        <a:rPr lang="nl-BE" sz="1000" i="1" dirty="0"/>
                        <a:t>KLAAR</a:t>
                      </a:r>
                    </a:p>
                  </a:txBody>
                  <a:tcPr>
                    <a:solidFill>
                      <a:schemeClr val="bg1">
                        <a:lumMod val="95000"/>
                      </a:schemeClr>
                    </a:solidFill>
                  </a:tcPr>
                </a:tc>
                <a:tc>
                  <a:txBody>
                    <a:bodyPr/>
                    <a:lstStyle/>
                    <a:p>
                      <a:r>
                        <a:rPr lang="nl-BE" sz="1000" i="1" dirty="0"/>
                        <a:t>CONTINU</a:t>
                      </a:r>
                    </a:p>
                  </a:txBody>
                  <a:tcPr>
                    <a:solidFill>
                      <a:schemeClr val="bg1">
                        <a:lumMod val="95000"/>
                      </a:schemeClr>
                    </a:solidFill>
                  </a:tcPr>
                </a:tc>
                <a:tc rowSpan="3" gridSpan="3">
                  <a:txBody>
                    <a:bodyPr/>
                    <a:lstStyle/>
                    <a:p>
                      <a:pPr marL="171450" indent="-171450">
                        <a:buFont typeface="Arial" panose="020B0604020202020204" pitchFamily="34" charset="0"/>
                        <a:buChar char="•"/>
                      </a:pPr>
                      <a:r>
                        <a:rPr lang="nl-BE" sz="800" i="1" dirty="0"/>
                        <a:t>...</a:t>
                      </a:r>
                    </a:p>
                    <a:p>
                      <a:pPr marL="171450" indent="-171450">
                        <a:buFont typeface="Arial" panose="020B0604020202020204" pitchFamily="34" charset="0"/>
                        <a:buChar char="•"/>
                      </a:pPr>
                      <a:r>
                        <a:rPr lang="nl-BE" sz="800" i="1" dirty="0"/>
                        <a:t>...</a:t>
                      </a:r>
                    </a:p>
                    <a:p>
                      <a:pPr marL="171450" indent="-171450">
                        <a:buFont typeface="Arial" panose="020B0604020202020204" pitchFamily="34" charset="0"/>
                        <a:buChar char="•"/>
                      </a:pPr>
                      <a:r>
                        <a:rPr lang="nl-BE" sz="800" i="1" dirty="0"/>
                        <a:t>...</a:t>
                      </a:r>
                    </a:p>
                    <a:p>
                      <a:pPr marL="171450" indent="-171450">
                        <a:buFont typeface="Arial" panose="020B0604020202020204" pitchFamily="34" charset="0"/>
                        <a:buChar char="•"/>
                      </a:pPr>
                      <a:r>
                        <a:rPr lang="nl-BE" sz="800" i="1" dirty="0"/>
                        <a:t>...</a:t>
                      </a:r>
                    </a:p>
                    <a:p>
                      <a:pPr marL="171450" indent="-171450">
                        <a:buFont typeface="Arial" panose="020B0604020202020204" pitchFamily="34" charset="0"/>
                        <a:buChar char="•"/>
                      </a:pPr>
                      <a:r>
                        <a:rPr lang="nl-BE" sz="800" i="1" dirty="0"/>
                        <a:t>...</a:t>
                      </a:r>
                    </a:p>
                  </a:txBody>
                  <a:tcPr>
                    <a:solidFill>
                      <a:schemeClr val="accent3">
                        <a:lumMod val="40000"/>
                        <a:lumOff val="60000"/>
                      </a:schemeClr>
                    </a:solidFill>
                  </a:tcPr>
                </a:tc>
                <a:tc rowSpan="3" hMerge="1">
                  <a:txBody>
                    <a:bodyPr/>
                    <a:lstStyle/>
                    <a:p>
                      <a:endParaRPr lang="nl-BE"/>
                    </a:p>
                  </a:txBody>
                  <a:tcPr/>
                </a:tc>
                <a:tc rowSpan="3" hMerge="1">
                  <a:txBody>
                    <a:bodyPr/>
                    <a:lstStyle/>
                    <a:p>
                      <a:endParaRPr lang="nl-BE"/>
                    </a:p>
                  </a:txBody>
                  <a:tcPr/>
                </a:tc>
                <a:extLst>
                  <a:ext uri="{0D108BD9-81ED-4DB2-BD59-A6C34878D82A}">
                    <a16:rowId xmlns:a16="http://schemas.microsoft.com/office/drawing/2014/main" val="10002"/>
                  </a:ext>
                </a:extLst>
              </a:tr>
              <a:tr h="347139">
                <a:tc gridSpan="6">
                  <a:txBody>
                    <a:bodyPr/>
                    <a:lstStyle/>
                    <a:p>
                      <a:r>
                        <a:rPr lang="nl-BE" sz="1100" i="1" dirty="0"/>
                        <a:t>Acties mbt prioritaire leerlinggerichte</a:t>
                      </a:r>
                      <a:r>
                        <a:rPr lang="nl-BE" sz="1100" i="1" baseline="0" dirty="0"/>
                        <a:t> doelen</a:t>
                      </a:r>
                      <a:endParaRPr lang="nl-BE" sz="1100" i="1" dirty="0"/>
                    </a:p>
                  </a:txBody>
                  <a:tcPr>
                    <a:solidFill>
                      <a:schemeClr val="accent5">
                        <a:lumMod val="40000"/>
                        <a:lumOff val="60000"/>
                      </a:schemeClr>
                    </a:solidFill>
                  </a:tcPr>
                </a:tc>
                <a:tc hMerge="1">
                  <a:txBody>
                    <a:bodyPr/>
                    <a:lstStyle/>
                    <a:p>
                      <a:endParaRPr lang="nl-BE"/>
                    </a:p>
                  </a:txBody>
                  <a:tcPr/>
                </a:tc>
                <a:tc hMerge="1">
                  <a:txBody>
                    <a:bodyPr/>
                    <a:lstStyle/>
                    <a:p>
                      <a:endParaRPr lang="nl-BE" sz="800" i="1" dirty="0"/>
                    </a:p>
                  </a:txBody>
                  <a:tcPr>
                    <a:solidFill>
                      <a:schemeClr val="bg1">
                        <a:lumMod val="95000"/>
                      </a:schemeClr>
                    </a:solidFill>
                  </a:tcPr>
                </a:tc>
                <a:tc hMerge="1">
                  <a:txBody>
                    <a:bodyPr/>
                    <a:lstStyle/>
                    <a:p>
                      <a:endParaRPr lang="nl-BE"/>
                    </a:p>
                  </a:txBody>
                  <a:tcPr/>
                </a:tc>
                <a:tc hMerge="1">
                  <a:txBody>
                    <a:bodyPr/>
                    <a:lstStyle/>
                    <a:p>
                      <a:endParaRPr lang="nl-BE"/>
                    </a:p>
                  </a:txBody>
                  <a:tcPr/>
                </a:tc>
                <a:tc hMerge="1">
                  <a:txBody>
                    <a:bodyPr/>
                    <a:lstStyle/>
                    <a:p>
                      <a:endParaRPr lang="nl-BE"/>
                    </a:p>
                  </a:txBody>
                  <a:tcPr/>
                </a:tc>
                <a:tc gridSpan="3" vMerge="1">
                  <a:txBody>
                    <a:bodyPr/>
                    <a:lstStyle/>
                    <a:p>
                      <a:endParaRPr lang="nl-BE" sz="800" i="1" dirty="0"/>
                    </a:p>
                  </a:txBody>
                  <a:tcPr>
                    <a:solidFill>
                      <a:schemeClr val="bg1">
                        <a:lumMod val="95000"/>
                      </a:schemeClr>
                    </a:solidFill>
                  </a:tcPr>
                </a:tc>
                <a:tc hMerge="1" vMerge="1">
                  <a:txBody>
                    <a:bodyPr/>
                    <a:lstStyle/>
                    <a:p>
                      <a:endParaRPr lang="nl-BE"/>
                    </a:p>
                  </a:txBody>
                  <a:tcPr/>
                </a:tc>
                <a:tc hMerge="1" vMerge="1">
                  <a:txBody>
                    <a:bodyPr/>
                    <a:lstStyle/>
                    <a:p>
                      <a:endParaRPr lang="nl-BE"/>
                    </a:p>
                  </a:txBody>
                  <a:tcPr/>
                </a:tc>
                <a:extLst>
                  <a:ext uri="{0D108BD9-81ED-4DB2-BD59-A6C34878D82A}">
                    <a16:rowId xmlns:a16="http://schemas.microsoft.com/office/drawing/2014/main" val="10003"/>
                  </a:ext>
                </a:extLst>
              </a:tr>
              <a:tr h="458907">
                <a:tc>
                  <a:txBody>
                    <a:bodyPr/>
                    <a:lstStyle/>
                    <a:p>
                      <a:endParaRPr lang="nl-BE" sz="900" dirty="0"/>
                    </a:p>
                  </a:txBody>
                  <a:tcPr anchor="ctr"/>
                </a:tc>
                <a:tc>
                  <a:txBody>
                    <a:bodyPr/>
                    <a:lstStyle/>
                    <a:p>
                      <a:endParaRPr lang="nl-BE" dirty="0"/>
                    </a:p>
                  </a:txBody>
                  <a:tcPr anchor="ctr">
                    <a:solidFill>
                      <a:schemeClr val="bg1">
                        <a:lumMod val="75000"/>
                      </a:schemeClr>
                    </a:solidFill>
                  </a:tcPr>
                </a:tc>
                <a:tc>
                  <a:txBody>
                    <a:bodyPr/>
                    <a:lstStyle/>
                    <a:p>
                      <a:endParaRPr lang="nl-BE" sz="900" dirty="0"/>
                    </a:p>
                  </a:txBody>
                  <a:tcPr/>
                </a:tc>
                <a:tc>
                  <a:txBody>
                    <a:bodyPr/>
                    <a:lstStyle/>
                    <a:p>
                      <a:endParaRPr lang="nl-BE"/>
                    </a:p>
                  </a:txBody>
                  <a:tcPr/>
                </a:tc>
                <a:tc>
                  <a:txBody>
                    <a:bodyPr/>
                    <a:lstStyle/>
                    <a:p>
                      <a:endParaRPr lang="nl-BE" dirty="0"/>
                    </a:p>
                  </a:txBody>
                  <a:tcPr/>
                </a:tc>
                <a:tc>
                  <a:txBody>
                    <a:bodyPr/>
                    <a:lstStyle/>
                    <a:p>
                      <a:endParaRPr lang="nl-BE" dirty="0"/>
                    </a:p>
                  </a:txBody>
                  <a:tcPr/>
                </a:tc>
                <a:tc gridSpan="3" vMerge="1">
                  <a:txBody>
                    <a:bodyPr/>
                    <a:lstStyle/>
                    <a:p>
                      <a:endParaRPr lang="nl-BE" sz="900" dirty="0"/>
                    </a:p>
                  </a:txBody>
                  <a:tcPr/>
                </a:tc>
                <a:tc hMerge="1" vMerge="1">
                  <a:txBody>
                    <a:bodyPr/>
                    <a:lstStyle/>
                    <a:p>
                      <a:endParaRPr lang="nl-BE"/>
                    </a:p>
                  </a:txBody>
                  <a:tcPr/>
                </a:tc>
                <a:tc hMerge="1" vMerge="1">
                  <a:txBody>
                    <a:bodyPr/>
                    <a:lstStyle/>
                    <a:p>
                      <a:endParaRPr lang="nl-BE"/>
                    </a:p>
                  </a:txBody>
                  <a:tcPr/>
                </a:tc>
                <a:extLst>
                  <a:ext uri="{0D108BD9-81ED-4DB2-BD59-A6C34878D82A}">
                    <a16:rowId xmlns:a16="http://schemas.microsoft.com/office/drawing/2014/main" val="10004"/>
                  </a:ext>
                </a:extLst>
              </a:tr>
              <a:tr h="370716">
                <a:tc>
                  <a:txBody>
                    <a:bodyPr/>
                    <a:lstStyle/>
                    <a:p>
                      <a:endParaRPr lang="nl-BE" sz="900" dirty="0"/>
                    </a:p>
                  </a:txBody>
                  <a:tcPr anchor="ctr"/>
                </a:tc>
                <a:tc>
                  <a:txBody>
                    <a:bodyPr/>
                    <a:lstStyle/>
                    <a:p>
                      <a:endParaRPr lang="nl-BE" dirty="0"/>
                    </a:p>
                  </a:txBody>
                  <a:tcPr anchor="ctr">
                    <a:solidFill>
                      <a:schemeClr val="bg1">
                        <a:lumMod val="75000"/>
                      </a:schemeClr>
                    </a:solidFill>
                  </a:tcPr>
                </a:tc>
                <a:tc>
                  <a:txBody>
                    <a:bodyPr/>
                    <a:lstStyle/>
                    <a:p>
                      <a:endParaRPr lang="nl-BE" sz="900" dirty="0"/>
                    </a:p>
                  </a:txBody>
                  <a:tcPr/>
                </a:tc>
                <a:tc>
                  <a:txBody>
                    <a:bodyPr/>
                    <a:lstStyle/>
                    <a:p>
                      <a:endParaRPr lang="nl-BE"/>
                    </a:p>
                  </a:txBody>
                  <a:tcPr/>
                </a:tc>
                <a:tc>
                  <a:txBody>
                    <a:bodyPr/>
                    <a:lstStyle/>
                    <a:p>
                      <a:endParaRPr lang="nl-BE" dirty="0"/>
                    </a:p>
                  </a:txBody>
                  <a:tcPr/>
                </a:tc>
                <a:tc>
                  <a:txBody>
                    <a:bodyPr/>
                    <a:lstStyle/>
                    <a:p>
                      <a:endParaRPr lang="nl-BE" dirty="0"/>
                    </a:p>
                  </a:txBody>
                  <a:tcPr/>
                </a:tc>
                <a:tc gridSpan="3">
                  <a:txBody>
                    <a:bodyPr/>
                    <a:lstStyle/>
                    <a:p>
                      <a:pPr algn="ctr"/>
                      <a:r>
                        <a:rPr lang="nl-BE" sz="900" b="1" dirty="0"/>
                        <a:t>BELANGRIJKE DATA </a:t>
                      </a:r>
                    </a:p>
                    <a:p>
                      <a:pPr algn="ctr"/>
                      <a:r>
                        <a:rPr lang="nl-BE" sz="900" b="1" dirty="0"/>
                        <a:t>(school en/of team)</a:t>
                      </a:r>
                    </a:p>
                  </a:txBody>
                  <a:tcPr>
                    <a:solidFill>
                      <a:schemeClr val="bg1">
                        <a:lumMod val="65000"/>
                      </a:schemeClr>
                    </a:solidFill>
                  </a:tcPr>
                </a:tc>
                <a:tc hMerge="1">
                  <a:txBody>
                    <a:bodyPr/>
                    <a:lstStyle/>
                    <a:p>
                      <a:endParaRPr lang="nl-BE"/>
                    </a:p>
                  </a:txBody>
                  <a:tcPr/>
                </a:tc>
                <a:tc hMerge="1">
                  <a:txBody>
                    <a:bodyPr/>
                    <a:lstStyle/>
                    <a:p>
                      <a:endParaRPr lang="nl-BE"/>
                    </a:p>
                  </a:txBody>
                  <a:tcPr/>
                </a:tc>
                <a:extLst>
                  <a:ext uri="{0D108BD9-81ED-4DB2-BD59-A6C34878D82A}">
                    <a16:rowId xmlns:a16="http://schemas.microsoft.com/office/drawing/2014/main" val="10005"/>
                  </a:ext>
                </a:extLst>
              </a:tr>
              <a:tr h="370716">
                <a:tc>
                  <a:txBody>
                    <a:bodyPr/>
                    <a:lstStyle/>
                    <a:p>
                      <a:endParaRPr lang="nl-BE" sz="900" dirty="0"/>
                    </a:p>
                  </a:txBody>
                  <a:tcPr anchor="ctr"/>
                </a:tc>
                <a:tc>
                  <a:txBody>
                    <a:bodyPr/>
                    <a:lstStyle/>
                    <a:p>
                      <a:endParaRPr lang="nl-BE" dirty="0"/>
                    </a:p>
                  </a:txBody>
                  <a:tcPr anchor="ctr">
                    <a:solidFill>
                      <a:schemeClr val="bg1">
                        <a:lumMod val="75000"/>
                      </a:schemeClr>
                    </a:solidFill>
                  </a:tcPr>
                </a:tc>
                <a:tc>
                  <a:txBody>
                    <a:bodyPr/>
                    <a:lstStyle/>
                    <a:p>
                      <a:endParaRPr lang="nl-BE" sz="900" dirty="0"/>
                    </a:p>
                  </a:txBody>
                  <a:tcPr/>
                </a:tc>
                <a:tc>
                  <a:txBody>
                    <a:bodyPr/>
                    <a:lstStyle/>
                    <a:p>
                      <a:endParaRPr lang="nl-BE"/>
                    </a:p>
                  </a:txBody>
                  <a:tcPr/>
                </a:tc>
                <a:tc>
                  <a:txBody>
                    <a:bodyPr/>
                    <a:lstStyle/>
                    <a:p>
                      <a:endParaRPr lang="nl-BE" dirty="0"/>
                    </a:p>
                  </a:txBody>
                  <a:tcPr/>
                </a:tc>
                <a:tc>
                  <a:txBody>
                    <a:bodyPr/>
                    <a:lstStyle/>
                    <a:p>
                      <a:endParaRPr lang="nl-BE" dirty="0"/>
                    </a:p>
                  </a:txBody>
                  <a:tcPr/>
                </a:tc>
                <a:tc rowSpan="3" gridSpan="3">
                  <a:txBody>
                    <a:bodyPr/>
                    <a:lstStyle/>
                    <a:p>
                      <a:pPr marL="171450" indent="-171450">
                        <a:buFont typeface="Arial" panose="020B0604020202020204" pitchFamily="34" charset="0"/>
                        <a:buChar char="•"/>
                      </a:pPr>
                      <a:r>
                        <a:rPr lang="nl-BE" sz="800" i="1" dirty="0"/>
                        <a:t>...</a:t>
                      </a:r>
                    </a:p>
                    <a:p>
                      <a:pPr marL="171450" indent="-171450">
                        <a:buFont typeface="Arial" panose="020B0604020202020204" pitchFamily="34" charset="0"/>
                        <a:buChar char="•"/>
                      </a:pPr>
                      <a:r>
                        <a:rPr lang="nl-BE" sz="800" i="1" dirty="0"/>
                        <a:t>...</a:t>
                      </a:r>
                    </a:p>
                    <a:p>
                      <a:pPr marL="171450" indent="-171450">
                        <a:buFont typeface="Arial" panose="020B0604020202020204" pitchFamily="34" charset="0"/>
                        <a:buChar char="•"/>
                      </a:pPr>
                      <a:r>
                        <a:rPr lang="nl-BE" sz="800" i="1" dirty="0"/>
                        <a:t>...</a:t>
                      </a:r>
                    </a:p>
                    <a:p>
                      <a:pPr marL="171450" indent="-171450">
                        <a:buFont typeface="Arial" panose="020B0604020202020204" pitchFamily="34" charset="0"/>
                        <a:buChar char="•"/>
                      </a:pPr>
                      <a:r>
                        <a:rPr lang="nl-BE" sz="800" i="1" dirty="0"/>
                        <a:t>...</a:t>
                      </a:r>
                    </a:p>
                  </a:txBody>
                  <a:tcPr>
                    <a:solidFill>
                      <a:schemeClr val="bg1">
                        <a:lumMod val="85000"/>
                      </a:schemeClr>
                    </a:solidFill>
                  </a:tcPr>
                </a:tc>
                <a:tc rowSpan="3" hMerge="1">
                  <a:txBody>
                    <a:bodyPr/>
                    <a:lstStyle/>
                    <a:p>
                      <a:endParaRPr lang="nl-BE"/>
                    </a:p>
                  </a:txBody>
                  <a:tcPr/>
                </a:tc>
                <a:tc rowSpan="3" hMerge="1">
                  <a:txBody>
                    <a:bodyPr/>
                    <a:lstStyle/>
                    <a:p>
                      <a:endParaRPr lang="nl-BE"/>
                    </a:p>
                  </a:txBody>
                  <a:tcPr/>
                </a:tc>
                <a:extLst>
                  <a:ext uri="{0D108BD9-81ED-4DB2-BD59-A6C34878D82A}">
                    <a16:rowId xmlns:a16="http://schemas.microsoft.com/office/drawing/2014/main" val="10006"/>
                  </a:ext>
                </a:extLst>
              </a:tr>
              <a:tr h="366385">
                <a:tc gridSpan="6">
                  <a:txBody>
                    <a:bodyPr/>
                    <a:lstStyle/>
                    <a:p>
                      <a:r>
                        <a:rPr lang="nl-BE" sz="1100" i="1" kern="1200" dirty="0">
                          <a:solidFill>
                            <a:schemeClr val="tx1"/>
                          </a:solidFill>
                          <a:latin typeface="+mn-lt"/>
                          <a:ea typeface="+mn-ea"/>
                          <a:cs typeface="+mn-cs"/>
                        </a:rPr>
                        <a:t>Acties mbt het regelen van dagdagelijks werk</a:t>
                      </a:r>
                    </a:p>
                  </a:txBody>
                  <a:tcPr anchor="ctr">
                    <a:solidFill>
                      <a:srgbClr val="FFFF99"/>
                    </a:solidFill>
                  </a:tcPr>
                </a:tc>
                <a:tc hMerge="1">
                  <a:txBody>
                    <a:bodyPr/>
                    <a:lstStyle/>
                    <a:p>
                      <a:endParaRPr lang="nl-BE"/>
                    </a:p>
                  </a:txBody>
                  <a:tcPr/>
                </a:tc>
                <a:tc hMerge="1">
                  <a:txBody>
                    <a:bodyPr/>
                    <a:lstStyle/>
                    <a:p>
                      <a:endParaRPr lang="nl-BE" sz="900" dirty="0"/>
                    </a:p>
                  </a:txBody>
                  <a:tcPr/>
                </a:tc>
                <a:tc hMerge="1">
                  <a:txBody>
                    <a:bodyPr/>
                    <a:lstStyle/>
                    <a:p>
                      <a:endParaRPr lang="nl-BE"/>
                    </a:p>
                  </a:txBody>
                  <a:tcPr/>
                </a:tc>
                <a:tc hMerge="1">
                  <a:txBody>
                    <a:bodyPr/>
                    <a:lstStyle/>
                    <a:p>
                      <a:endParaRPr lang="nl-BE"/>
                    </a:p>
                  </a:txBody>
                  <a:tcPr/>
                </a:tc>
                <a:tc hMerge="1">
                  <a:txBody>
                    <a:bodyPr/>
                    <a:lstStyle/>
                    <a:p>
                      <a:endParaRPr lang="nl-BE"/>
                    </a:p>
                  </a:txBody>
                  <a:tcPr/>
                </a:tc>
                <a:tc gridSpan="3" vMerge="1">
                  <a:txBody>
                    <a:bodyPr/>
                    <a:lstStyle/>
                    <a:p>
                      <a:pPr marL="171450" indent="-171450">
                        <a:buFont typeface="Arial" panose="020B0604020202020204" pitchFamily="34" charset="0"/>
                        <a:buChar char="•"/>
                      </a:pPr>
                      <a:endParaRPr lang="nl-BE" sz="800" i="1" dirty="0"/>
                    </a:p>
                  </a:txBody>
                  <a:tcPr>
                    <a:solidFill>
                      <a:schemeClr val="bg1">
                        <a:lumMod val="85000"/>
                      </a:schemeClr>
                    </a:solidFill>
                  </a:tcPr>
                </a:tc>
                <a:tc hMerge="1" vMerge="1">
                  <a:txBody>
                    <a:bodyPr/>
                    <a:lstStyle/>
                    <a:p>
                      <a:endParaRPr lang="nl-BE"/>
                    </a:p>
                  </a:txBody>
                  <a:tcPr/>
                </a:tc>
                <a:tc hMerge="1" vMerge="1">
                  <a:txBody>
                    <a:bodyPr/>
                    <a:lstStyle/>
                    <a:p>
                      <a:endParaRPr lang="nl-BE"/>
                    </a:p>
                  </a:txBody>
                  <a:tcPr/>
                </a:tc>
                <a:extLst>
                  <a:ext uri="{0D108BD9-81ED-4DB2-BD59-A6C34878D82A}">
                    <a16:rowId xmlns:a16="http://schemas.microsoft.com/office/drawing/2014/main" val="10007"/>
                  </a:ext>
                </a:extLst>
              </a:tr>
              <a:tr h="370716">
                <a:tc gridSpan="2">
                  <a:txBody>
                    <a:bodyPr/>
                    <a:lstStyle/>
                    <a:p>
                      <a:r>
                        <a:rPr lang="nl-BE" sz="900" dirty="0"/>
                        <a:t>Algemeen</a:t>
                      </a:r>
                    </a:p>
                  </a:txBody>
                  <a:tcPr anchor="ctr"/>
                </a:tc>
                <a:tc hMerge="1">
                  <a:txBody>
                    <a:bodyPr/>
                    <a:lstStyle/>
                    <a:p>
                      <a:endParaRPr lang="nl-BE"/>
                    </a:p>
                  </a:txBody>
                  <a:tcPr/>
                </a:tc>
                <a:tc>
                  <a:txBody>
                    <a:bodyPr/>
                    <a:lstStyle/>
                    <a:p>
                      <a:endParaRPr lang="nl-BE" sz="900" dirty="0"/>
                    </a:p>
                  </a:txBody>
                  <a:tcPr/>
                </a:tc>
                <a:tc>
                  <a:txBody>
                    <a:bodyPr/>
                    <a:lstStyle/>
                    <a:p>
                      <a:endParaRPr lang="nl-BE" dirty="0"/>
                    </a:p>
                  </a:txBody>
                  <a:tcPr/>
                </a:tc>
                <a:tc>
                  <a:txBody>
                    <a:bodyPr/>
                    <a:lstStyle/>
                    <a:p>
                      <a:endParaRPr lang="nl-BE" dirty="0"/>
                    </a:p>
                  </a:txBody>
                  <a:tcPr/>
                </a:tc>
                <a:tc>
                  <a:txBody>
                    <a:bodyPr/>
                    <a:lstStyle/>
                    <a:p>
                      <a:endParaRPr lang="nl-BE" dirty="0"/>
                    </a:p>
                  </a:txBody>
                  <a:tcPr/>
                </a:tc>
                <a:tc gridSpan="3" vMerge="1">
                  <a:txBody>
                    <a:bodyPr/>
                    <a:lstStyle/>
                    <a:p>
                      <a:endParaRPr lang="nl-BE" sz="800" i="1" dirty="0"/>
                    </a:p>
                  </a:txBody>
                  <a:tcPr>
                    <a:solidFill>
                      <a:schemeClr val="bg1">
                        <a:lumMod val="85000"/>
                      </a:schemeClr>
                    </a:solidFill>
                  </a:tcPr>
                </a:tc>
                <a:tc hMerge="1" vMerge="1">
                  <a:txBody>
                    <a:bodyPr/>
                    <a:lstStyle/>
                    <a:p>
                      <a:endParaRPr lang="nl-BE"/>
                    </a:p>
                  </a:txBody>
                  <a:tcPr/>
                </a:tc>
                <a:tc hMerge="1" vMerge="1">
                  <a:txBody>
                    <a:bodyPr/>
                    <a:lstStyle/>
                    <a:p>
                      <a:endParaRPr lang="nl-BE"/>
                    </a:p>
                  </a:txBody>
                  <a:tcPr/>
                </a:tc>
                <a:extLst>
                  <a:ext uri="{0D108BD9-81ED-4DB2-BD59-A6C34878D82A}">
                    <a16:rowId xmlns:a16="http://schemas.microsoft.com/office/drawing/2014/main" val="10008"/>
                  </a:ext>
                </a:extLst>
              </a:tr>
              <a:tr h="370716">
                <a:tc gridSpan="2">
                  <a:txBody>
                    <a:bodyPr/>
                    <a:lstStyle/>
                    <a:p>
                      <a:r>
                        <a:rPr lang="nl-BE" sz="900" dirty="0"/>
                        <a:t>Leerbegeleiding</a:t>
                      </a:r>
                    </a:p>
                  </a:txBody>
                  <a:tcPr anchor="ctr"/>
                </a:tc>
                <a:tc hMerge="1">
                  <a:txBody>
                    <a:bodyPr/>
                    <a:lstStyle/>
                    <a:p>
                      <a:endParaRPr lang="nl-BE"/>
                    </a:p>
                  </a:txBody>
                  <a:tcPr/>
                </a:tc>
                <a:tc>
                  <a:txBody>
                    <a:bodyPr/>
                    <a:lstStyle/>
                    <a:p>
                      <a:endParaRPr lang="nl-BE" sz="900" dirty="0"/>
                    </a:p>
                  </a:txBody>
                  <a:tcPr/>
                </a:tc>
                <a:tc>
                  <a:txBody>
                    <a:bodyPr/>
                    <a:lstStyle/>
                    <a:p>
                      <a:endParaRPr lang="nl-BE"/>
                    </a:p>
                  </a:txBody>
                  <a:tcPr/>
                </a:tc>
                <a:tc>
                  <a:txBody>
                    <a:bodyPr/>
                    <a:lstStyle/>
                    <a:p>
                      <a:endParaRPr lang="nl-BE" dirty="0"/>
                    </a:p>
                  </a:txBody>
                  <a:tcPr/>
                </a:tc>
                <a:tc>
                  <a:txBody>
                    <a:bodyPr/>
                    <a:lstStyle/>
                    <a:p>
                      <a:endParaRPr lang="nl-BE" dirty="0"/>
                    </a:p>
                  </a:txBody>
                  <a:tcPr/>
                </a:tc>
                <a:tc gridSpan="3">
                  <a:txBody>
                    <a:bodyPr/>
                    <a:lstStyle/>
                    <a:p>
                      <a:pPr algn="ctr"/>
                      <a:r>
                        <a:rPr lang="nl-BE" sz="900" b="1" dirty="0"/>
                        <a:t>PARKEERPLAATS</a:t>
                      </a:r>
                    </a:p>
                  </a:txBody>
                  <a:tcPr>
                    <a:solidFill>
                      <a:schemeClr val="accent6"/>
                    </a:solidFill>
                  </a:tcPr>
                </a:tc>
                <a:tc hMerge="1">
                  <a:txBody>
                    <a:bodyPr/>
                    <a:lstStyle/>
                    <a:p>
                      <a:endParaRPr lang="nl-BE"/>
                    </a:p>
                  </a:txBody>
                  <a:tcPr/>
                </a:tc>
                <a:tc hMerge="1">
                  <a:txBody>
                    <a:bodyPr/>
                    <a:lstStyle/>
                    <a:p>
                      <a:endParaRPr lang="nl-BE"/>
                    </a:p>
                  </a:txBody>
                  <a:tcPr/>
                </a:tc>
                <a:extLst>
                  <a:ext uri="{0D108BD9-81ED-4DB2-BD59-A6C34878D82A}">
                    <a16:rowId xmlns:a16="http://schemas.microsoft.com/office/drawing/2014/main" val="10009"/>
                  </a:ext>
                </a:extLst>
              </a:tr>
              <a:tr h="370716">
                <a:tc gridSpan="2">
                  <a:txBody>
                    <a:bodyPr/>
                    <a:lstStyle/>
                    <a:p>
                      <a:r>
                        <a:rPr lang="nl-BE" sz="900" dirty="0"/>
                        <a:t>Taalbeleid</a:t>
                      </a:r>
                    </a:p>
                  </a:txBody>
                  <a:tcPr anchor="ctr"/>
                </a:tc>
                <a:tc hMerge="1">
                  <a:txBody>
                    <a:bodyPr/>
                    <a:lstStyle/>
                    <a:p>
                      <a:endParaRPr lang="nl-BE"/>
                    </a:p>
                  </a:txBody>
                  <a:tcPr/>
                </a:tc>
                <a:tc>
                  <a:txBody>
                    <a:bodyPr/>
                    <a:lstStyle/>
                    <a:p>
                      <a:endParaRPr lang="nl-BE" sz="900" dirty="0"/>
                    </a:p>
                  </a:txBody>
                  <a:tcPr/>
                </a:tc>
                <a:tc>
                  <a:txBody>
                    <a:bodyPr/>
                    <a:lstStyle/>
                    <a:p>
                      <a:endParaRPr lang="nl-BE"/>
                    </a:p>
                  </a:txBody>
                  <a:tcPr/>
                </a:tc>
                <a:tc>
                  <a:txBody>
                    <a:bodyPr/>
                    <a:lstStyle/>
                    <a:p>
                      <a:endParaRPr lang="nl-BE" dirty="0"/>
                    </a:p>
                  </a:txBody>
                  <a:tcPr/>
                </a:tc>
                <a:tc>
                  <a:txBody>
                    <a:bodyPr/>
                    <a:lstStyle/>
                    <a:p>
                      <a:endParaRPr lang="nl-BE" dirty="0"/>
                    </a:p>
                  </a:txBody>
                  <a:tcPr/>
                </a:tc>
                <a:tc rowSpan="4" gridSpan="3">
                  <a:txBody>
                    <a:bodyPr/>
                    <a:lstStyle/>
                    <a:p>
                      <a:pPr marL="171450" indent="-171450">
                        <a:buFont typeface="Arial" panose="020B0604020202020204" pitchFamily="34" charset="0"/>
                        <a:buChar char="•"/>
                      </a:pPr>
                      <a:r>
                        <a:rPr lang="nl-BE" sz="900" i="1" dirty="0"/>
                        <a:t>...</a:t>
                      </a:r>
                    </a:p>
                    <a:p>
                      <a:pPr marL="171450" indent="-171450">
                        <a:buFont typeface="Arial" panose="020B0604020202020204" pitchFamily="34" charset="0"/>
                        <a:buChar char="•"/>
                      </a:pPr>
                      <a:r>
                        <a:rPr lang="nl-BE" sz="900" i="1" dirty="0"/>
                        <a:t>...</a:t>
                      </a:r>
                    </a:p>
                    <a:p>
                      <a:pPr marL="171450" indent="-171450">
                        <a:buFont typeface="Arial" panose="020B0604020202020204" pitchFamily="34" charset="0"/>
                        <a:buChar char="•"/>
                      </a:pPr>
                      <a:r>
                        <a:rPr lang="nl-BE" sz="900" i="1" dirty="0"/>
                        <a:t>...</a:t>
                      </a:r>
                    </a:p>
                    <a:p>
                      <a:pPr marL="171450" indent="-171450">
                        <a:buFont typeface="Arial" panose="020B0604020202020204" pitchFamily="34" charset="0"/>
                        <a:buChar char="•"/>
                      </a:pPr>
                      <a:r>
                        <a:rPr lang="nl-BE" sz="900" i="1" dirty="0"/>
                        <a:t>...</a:t>
                      </a:r>
                    </a:p>
                  </a:txBody>
                  <a:tcPr/>
                </a:tc>
                <a:tc rowSpan="4" hMerge="1">
                  <a:txBody>
                    <a:bodyPr/>
                    <a:lstStyle/>
                    <a:p>
                      <a:endParaRPr lang="nl-BE"/>
                    </a:p>
                  </a:txBody>
                  <a:tcPr/>
                </a:tc>
                <a:tc rowSpan="4" hMerge="1">
                  <a:txBody>
                    <a:bodyPr/>
                    <a:lstStyle/>
                    <a:p>
                      <a:endParaRPr lang="nl-BE"/>
                    </a:p>
                  </a:txBody>
                  <a:tcPr/>
                </a:tc>
                <a:extLst>
                  <a:ext uri="{0D108BD9-81ED-4DB2-BD59-A6C34878D82A}">
                    <a16:rowId xmlns:a16="http://schemas.microsoft.com/office/drawing/2014/main" val="10010"/>
                  </a:ext>
                </a:extLst>
              </a:tr>
              <a:tr h="370716">
                <a:tc gridSpan="2">
                  <a:txBody>
                    <a:bodyPr/>
                    <a:lstStyle/>
                    <a:p>
                      <a:r>
                        <a:rPr lang="nl-BE" sz="900" dirty="0"/>
                        <a:t>Evaluatiebeleid</a:t>
                      </a:r>
                    </a:p>
                  </a:txBody>
                  <a:tcPr anchor="ctr"/>
                </a:tc>
                <a:tc hMerge="1">
                  <a:txBody>
                    <a:bodyPr/>
                    <a:lstStyle/>
                    <a:p>
                      <a:endParaRPr lang="nl-BE"/>
                    </a:p>
                  </a:txBody>
                  <a:tcPr/>
                </a:tc>
                <a:tc>
                  <a:txBody>
                    <a:bodyPr/>
                    <a:lstStyle/>
                    <a:p>
                      <a:endParaRPr lang="nl-BE" sz="900" dirty="0"/>
                    </a:p>
                  </a:txBody>
                  <a:tcPr/>
                </a:tc>
                <a:tc>
                  <a:txBody>
                    <a:bodyPr/>
                    <a:lstStyle/>
                    <a:p>
                      <a:endParaRPr lang="nl-BE"/>
                    </a:p>
                  </a:txBody>
                  <a:tcPr/>
                </a:tc>
                <a:tc>
                  <a:txBody>
                    <a:bodyPr/>
                    <a:lstStyle/>
                    <a:p>
                      <a:endParaRPr lang="nl-BE" dirty="0"/>
                    </a:p>
                  </a:txBody>
                  <a:tcPr/>
                </a:tc>
                <a:tc>
                  <a:txBody>
                    <a:bodyPr/>
                    <a:lstStyle/>
                    <a:p>
                      <a:endParaRPr lang="nl-BE" dirty="0"/>
                    </a:p>
                  </a:txBody>
                  <a:tcPr/>
                </a:tc>
                <a:tc gridSpan="3" vMerge="1">
                  <a:txBody>
                    <a:bodyPr/>
                    <a:lstStyle/>
                    <a:p>
                      <a:pPr algn="ctr"/>
                      <a:endParaRPr lang="nl-BE" sz="900" b="1" dirty="0"/>
                    </a:p>
                  </a:txBody>
                  <a:tcPr>
                    <a:solidFill>
                      <a:schemeClr val="accent2">
                        <a:lumMod val="40000"/>
                        <a:lumOff val="60000"/>
                      </a:schemeClr>
                    </a:solidFill>
                  </a:tcPr>
                </a:tc>
                <a:tc hMerge="1" vMerge="1">
                  <a:txBody>
                    <a:bodyPr/>
                    <a:lstStyle/>
                    <a:p>
                      <a:endParaRPr lang="nl-BE"/>
                    </a:p>
                  </a:txBody>
                  <a:tcPr/>
                </a:tc>
                <a:tc hMerge="1" vMerge="1">
                  <a:txBody>
                    <a:bodyPr/>
                    <a:lstStyle/>
                    <a:p>
                      <a:endParaRPr lang="nl-BE"/>
                    </a:p>
                  </a:txBody>
                  <a:tcPr/>
                </a:tc>
                <a:extLst>
                  <a:ext uri="{0D108BD9-81ED-4DB2-BD59-A6C34878D82A}">
                    <a16:rowId xmlns:a16="http://schemas.microsoft.com/office/drawing/2014/main" val="10011"/>
                  </a:ext>
                </a:extLst>
              </a:tr>
              <a:tr h="370716">
                <a:tc gridSpan="2">
                  <a:txBody>
                    <a:bodyPr/>
                    <a:lstStyle/>
                    <a:p>
                      <a:r>
                        <a:rPr lang="nl-BE" sz="900" dirty="0"/>
                        <a:t>VOET</a:t>
                      </a:r>
                    </a:p>
                  </a:txBody>
                  <a:tcPr anchor="ctr"/>
                </a:tc>
                <a:tc hMerge="1">
                  <a:txBody>
                    <a:bodyPr/>
                    <a:lstStyle/>
                    <a:p>
                      <a:endParaRPr lang="nl-BE"/>
                    </a:p>
                  </a:txBody>
                  <a:tcPr/>
                </a:tc>
                <a:tc>
                  <a:txBody>
                    <a:bodyPr/>
                    <a:lstStyle/>
                    <a:p>
                      <a:endParaRPr lang="nl-BE" sz="900" dirty="0"/>
                    </a:p>
                  </a:txBody>
                  <a:tcPr/>
                </a:tc>
                <a:tc>
                  <a:txBody>
                    <a:bodyPr/>
                    <a:lstStyle/>
                    <a:p>
                      <a:endParaRPr lang="nl-BE"/>
                    </a:p>
                  </a:txBody>
                  <a:tcPr/>
                </a:tc>
                <a:tc>
                  <a:txBody>
                    <a:bodyPr/>
                    <a:lstStyle/>
                    <a:p>
                      <a:endParaRPr lang="nl-BE" dirty="0"/>
                    </a:p>
                  </a:txBody>
                  <a:tcPr/>
                </a:tc>
                <a:tc>
                  <a:txBody>
                    <a:bodyPr/>
                    <a:lstStyle/>
                    <a:p>
                      <a:endParaRPr lang="nl-BE" dirty="0"/>
                    </a:p>
                  </a:txBody>
                  <a:tcPr/>
                </a:tc>
                <a:tc gridSpan="3" vMerge="1">
                  <a:txBody>
                    <a:bodyPr/>
                    <a:lstStyle/>
                    <a:p>
                      <a:pPr marL="171450" indent="-171450">
                        <a:buFont typeface="Arial" panose="020B0604020202020204" pitchFamily="34" charset="0"/>
                        <a:buChar char="•"/>
                      </a:pPr>
                      <a:endParaRPr lang="nl-BE" sz="800" i="1" dirty="0"/>
                    </a:p>
                  </a:txBody>
                  <a:tcPr>
                    <a:solidFill>
                      <a:schemeClr val="accent2">
                        <a:lumMod val="40000"/>
                        <a:lumOff val="60000"/>
                      </a:schemeClr>
                    </a:solidFill>
                  </a:tcPr>
                </a:tc>
                <a:tc hMerge="1" vMerge="1">
                  <a:txBody>
                    <a:bodyPr/>
                    <a:lstStyle/>
                    <a:p>
                      <a:endParaRPr lang="nl-BE"/>
                    </a:p>
                  </a:txBody>
                  <a:tcPr/>
                </a:tc>
                <a:tc hMerge="1" vMerge="1">
                  <a:txBody>
                    <a:bodyPr/>
                    <a:lstStyle/>
                    <a:p>
                      <a:endParaRPr lang="nl-BE"/>
                    </a:p>
                  </a:txBody>
                  <a:tcPr/>
                </a:tc>
                <a:extLst>
                  <a:ext uri="{0D108BD9-81ED-4DB2-BD59-A6C34878D82A}">
                    <a16:rowId xmlns:a16="http://schemas.microsoft.com/office/drawing/2014/main" val="10012"/>
                  </a:ext>
                </a:extLst>
              </a:tr>
              <a:tr h="407868">
                <a:tc gridSpan="2">
                  <a:txBody>
                    <a:bodyPr/>
                    <a:lstStyle/>
                    <a:p>
                      <a:r>
                        <a:rPr lang="nl-BE" sz="900" dirty="0"/>
                        <a:t>Leerlingbegeleiding</a:t>
                      </a:r>
                      <a:r>
                        <a:rPr lang="nl-BE" sz="900" baseline="0" dirty="0"/>
                        <a:t> &amp; ouderbetrokkenheid</a:t>
                      </a:r>
                      <a:endParaRPr lang="nl-BE" sz="900" dirty="0"/>
                    </a:p>
                  </a:txBody>
                  <a:tcPr anchor="ctr"/>
                </a:tc>
                <a:tc hMerge="1">
                  <a:txBody>
                    <a:bodyPr/>
                    <a:lstStyle/>
                    <a:p>
                      <a:endParaRPr lang="nl-BE"/>
                    </a:p>
                  </a:txBody>
                  <a:tcPr/>
                </a:tc>
                <a:tc>
                  <a:txBody>
                    <a:bodyPr/>
                    <a:lstStyle/>
                    <a:p>
                      <a:endParaRPr lang="nl-BE" sz="900" dirty="0"/>
                    </a:p>
                  </a:txBody>
                  <a:tcPr/>
                </a:tc>
                <a:tc>
                  <a:txBody>
                    <a:bodyPr/>
                    <a:lstStyle/>
                    <a:p>
                      <a:endParaRPr lang="nl-BE"/>
                    </a:p>
                  </a:txBody>
                  <a:tcPr/>
                </a:tc>
                <a:tc>
                  <a:txBody>
                    <a:bodyPr/>
                    <a:lstStyle/>
                    <a:p>
                      <a:endParaRPr lang="nl-BE" dirty="0"/>
                    </a:p>
                  </a:txBody>
                  <a:tcPr/>
                </a:tc>
                <a:tc>
                  <a:txBody>
                    <a:bodyPr/>
                    <a:lstStyle/>
                    <a:p>
                      <a:endParaRPr lang="nl-BE" dirty="0"/>
                    </a:p>
                  </a:txBody>
                  <a:tcPr/>
                </a:tc>
                <a:tc gridSpan="3" vMerge="1">
                  <a:txBody>
                    <a:bodyPr/>
                    <a:lstStyle/>
                    <a:p>
                      <a:endParaRPr lang="nl-BE" sz="800" i="1" dirty="0"/>
                    </a:p>
                  </a:txBody>
                  <a:tcPr>
                    <a:solidFill>
                      <a:schemeClr val="accent2">
                        <a:lumMod val="40000"/>
                        <a:lumOff val="60000"/>
                      </a:schemeClr>
                    </a:solidFill>
                  </a:tcPr>
                </a:tc>
                <a:tc hMerge="1" vMerge="1">
                  <a:txBody>
                    <a:bodyPr/>
                    <a:lstStyle/>
                    <a:p>
                      <a:endParaRPr lang="nl-BE"/>
                    </a:p>
                  </a:txBody>
                  <a:tcPr/>
                </a:tc>
                <a:tc hMerge="1" vMerge="1">
                  <a:txBody>
                    <a:bodyPr/>
                    <a:lstStyle/>
                    <a:p>
                      <a:endParaRPr lang="nl-BE"/>
                    </a:p>
                  </a:txBody>
                  <a:tcPr/>
                </a:tc>
                <a:extLst>
                  <a:ext uri="{0D108BD9-81ED-4DB2-BD59-A6C34878D82A}">
                    <a16:rowId xmlns:a16="http://schemas.microsoft.com/office/drawing/2014/main" val="10013"/>
                  </a:ext>
                </a:extLst>
              </a:tr>
              <a:tr h="399692">
                <a:tc gridSpan="2">
                  <a:txBody>
                    <a:bodyPr/>
                    <a:lstStyle/>
                    <a:p>
                      <a:r>
                        <a:rPr lang="nl-BE" sz="900" dirty="0"/>
                        <a:t>Kwaliteitszorg</a:t>
                      </a:r>
                    </a:p>
                  </a:txBody>
                  <a:tcPr anchor="ctr"/>
                </a:tc>
                <a:tc hMerge="1">
                  <a:txBody>
                    <a:bodyPr/>
                    <a:lstStyle/>
                    <a:p>
                      <a:endParaRPr lang="nl-BE"/>
                    </a:p>
                  </a:txBody>
                  <a:tcPr/>
                </a:tc>
                <a:tc>
                  <a:txBody>
                    <a:bodyPr/>
                    <a:lstStyle/>
                    <a:p>
                      <a:endParaRPr lang="nl-BE" sz="900" dirty="0"/>
                    </a:p>
                  </a:txBody>
                  <a:tcPr/>
                </a:tc>
                <a:tc>
                  <a:txBody>
                    <a:bodyPr/>
                    <a:lstStyle/>
                    <a:p>
                      <a:endParaRPr lang="nl-BE"/>
                    </a:p>
                  </a:txBody>
                  <a:tcPr/>
                </a:tc>
                <a:tc>
                  <a:txBody>
                    <a:bodyPr/>
                    <a:lstStyle/>
                    <a:p>
                      <a:endParaRPr lang="nl-BE" dirty="0"/>
                    </a:p>
                  </a:txBody>
                  <a:tcPr/>
                </a:tc>
                <a:tc>
                  <a:txBody>
                    <a:bodyPr/>
                    <a:lstStyle/>
                    <a:p>
                      <a:endParaRPr lang="nl-BE" dirty="0"/>
                    </a:p>
                  </a:txBody>
                  <a:tcPr/>
                </a:tc>
                <a:tc gridSpan="3">
                  <a:txBody>
                    <a:bodyPr/>
                    <a:lstStyle/>
                    <a:p>
                      <a:pPr algn="ctr"/>
                      <a:r>
                        <a:rPr lang="nl-BE" sz="900" b="1" dirty="0"/>
                        <a:t>TEAM MOOD</a:t>
                      </a:r>
                    </a:p>
                  </a:txBody>
                  <a:tcPr>
                    <a:solidFill>
                      <a:schemeClr val="accent2">
                        <a:lumMod val="40000"/>
                        <a:lumOff val="60000"/>
                      </a:schemeClr>
                    </a:solidFill>
                  </a:tcPr>
                </a:tc>
                <a:tc hMerge="1">
                  <a:txBody>
                    <a:bodyPr/>
                    <a:lstStyle/>
                    <a:p>
                      <a:endParaRPr lang="nl-BE"/>
                    </a:p>
                  </a:txBody>
                  <a:tcPr/>
                </a:tc>
                <a:tc hMerge="1">
                  <a:txBody>
                    <a:bodyPr/>
                    <a:lstStyle/>
                    <a:p>
                      <a:endParaRPr lang="nl-BE"/>
                    </a:p>
                  </a:txBody>
                  <a:tcPr/>
                </a:tc>
                <a:extLst>
                  <a:ext uri="{0D108BD9-81ED-4DB2-BD59-A6C34878D82A}">
                    <a16:rowId xmlns:a16="http://schemas.microsoft.com/office/drawing/2014/main" val="10014"/>
                  </a:ext>
                </a:extLst>
              </a:tr>
              <a:tr h="399692">
                <a:tc gridSpan="2">
                  <a:txBody>
                    <a:bodyPr/>
                    <a:lstStyle/>
                    <a:p>
                      <a:r>
                        <a:rPr lang="nl-BE" sz="900" dirty="0"/>
                        <a:t>...</a:t>
                      </a:r>
                    </a:p>
                  </a:txBody>
                  <a:tcPr anchor="ctr"/>
                </a:tc>
                <a:tc hMerge="1">
                  <a:txBody>
                    <a:bodyPr/>
                    <a:lstStyle/>
                    <a:p>
                      <a:endParaRPr lang="nl-BE"/>
                    </a:p>
                  </a:txBody>
                  <a:tcPr/>
                </a:tc>
                <a:tc>
                  <a:txBody>
                    <a:bodyPr/>
                    <a:lstStyle/>
                    <a:p>
                      <a:endParaRPr lang="nl-BE" sz="900" dirty="0"/>
                    </a:p>
                  </a:txBody>
                  <a:tcPr/>
                </a:tc>
                <a:tc>
                  <a:txBody>
                    <a:bodyPr/>
                    <a:lstStyle/>
                    <a:p>
                      <a:endParaRPr lang="nl-BE"/>
                    </a:p>
                  </a:txBody>
                  <a:tcPr/>
                </a:tc>
                <a:tc>
                  <a:txBody>
                    <a:bodyPr/>
                    <a:lstStyle/>
                    <a:p>
                      <a:endParaRPr lang="nl-BE" dirty="0"/>
                    </a:p>
                  </a:txBody>
                  <a:tcPr/>
                </a:tc>
                <a:tc>
                  <a:txBody>
                    <a:bodyPr/>
                    <a:lstStyle/>
                    <a:p>
                      <a:endParaRPr lang="nl-BE" dirty="0"/>
                    </a:p>
                  </a:txBody>
                  <a:tcPr/>
                </a:tc>
                <a:tc>
                  <a:txBody>
                    <a:bodyPr/>
                    <a:lstStyle/>
                    <a:p>
                      <a:pPr algn="ctr"/>
                      <a:r>
                        <a:rPr lang="nl-BE" sz="1600" dirty="0">
                          <a:sym typeface="Wingdings" panose="05000000000000000000" pitchFamily="2" charset="2"/>
                        </a:rPr>
                        <a:t></a:t>
                      </a:r>
                    </a:p>
                  </a:txBody>
                  <a:tcPr>
                    <a:solidFill>
                      <a:schemeClr val="accent2">
                        <a:lumMod val="20000"/>
                        <a:lumOff val="80000"/>
                      </a:schemeClr>
                    </a:solidFill>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nl-BE" sz="1600" dirty="0">
                          <a:sym typeface="Wingdings" panose="05000000000000000000" pitchFamily="2" charset="2"/>
                        </a:rPr>
                        <a:t></a:t>
                      </a:r>
                    </a:p>
                  </a:txBody>
                  <a:tcPr>
                    <a:solidFill>
                      <a:schemeClr val="accent2">
                        <a:lumMod val="20000"/>
                        <a:lumOff val="80000"/>
                      </a:schemeClr>
                    </a:solidFill>
                  </a:tcPr>
                </a:tc>
                <a:tc>
                  <a:txBody>
                    <a:bodyPr/>
                    <a:lstStyle/>
                    <a:p>
                      <a:pPr algn="ctr"/>
                      <a:r>
                        <a:rPr lang="nl-BE" sz="1600" dirty="0">
                          <a:sym typeface="Wingdings" panose="05000000000000000000" pitchFamily="2" charset="2"/>
                        </a:rPr>
                        <a:t></a:t>
                      </a:r>
                      <a:endParaRPr lang="nl-BE" sz="1600" dirty="0"/>
                    </a:p>
                  </a:txBody>
                  <a:tcPr>
                    <a:solidFill>
                      <a:schemeClr val="accent2">
                        <a:lumMod val="20000"/>
                        <a:lumOff val="80000"/>
                      </a:schemeClr>
                    </a:solidFill>
                  </a:tcPr>
                </a:tc>
                <a:extLst>
                  <a:ext uri="{0D108BD9-81ED-4DB2-BD59-A6C34878D82A}">
                    <a16:rowId xmlns:a16="http://schemas.microsoft.com/office/drawing/2014/main" val="10015"/>
                  </a:ext>
                </a:extLst>
              </a:tr>
              <a:tr h="399692">
                <a:tc gridSpan="2">
                  <a:txBody>
                    <a:bodyPr/>
                    <a:lstStyle/>
                    <a:p>
                      <a:endParaRPr lang="nl-BE" sz="900" dirty="0"/>
                    </a:p>
                  </a:txBody>
                  <a:tcPr anchor="ctr"/>
                </a:tc>
                <a:tc hMerge="1">
                  <a:txBody>
                    <a:bodyPr/>
                    <a:lstStyle/>
                    <a:p>
                      <a:endParaRPr lang="nl-BE"/>
                    </a:p>
                  </a:txBody>
                  <a:tcPr/>
                </a:tc>
                <a:tc>
                  <a:txBody>
                    <a:bodyPr/>
                    <a:lstStyle/>
                    <a:p>
                      <a:endParaRPr lang="nl-BE" sz="900" dirty="0"/>
                    </a:p>
                  </a:txBody>
                  <a:tcPr/>
                </a:tc>
                <a:tc>
                  <a:txBody>
                    <a:bodyPr/>
                    <a:lstStyle/>
                    <a:p>
                      <a:endParaRPr lang="nl-BE"/>
                    </a:p>
                  </a:txBody>
                  <a:tcPr/>
                </a:tc>
                <a:tc>
                  <a:txBody>
                    <a:bodyPr/>
                    <a:lstStyle/>
                    <a:p>
                      <a:endParaRPr lang="nl-BE" dirty="0"/>
                    </a:p>
                  </a:txBody>
                  <a:tcPr/>
                </a:tc>
                <a:tc>
                  <a:txBody>
                    <a:bodyPr/>
                    <a:lstStyle/>
                    <a:p>
                      <a:endParaRPr lang="nl-BE" dirty="0"/>
                    </a:p>
                  </a:txBody>
                  <a:tcPr/>
                </a:tc>
                <a:tc>
                  <a:txBody>
                    <a:bodyPr/>
                    <a:lstStyle/>
                    <a:p>
                      <a:endParaRPr lang="nl-BE" sz="900" dirty="0"/>
                    </a:p>
                  </a:txBody>
                  <a:tcPr>
                    <a:solidFill>
                      <a:schemeClr val="accent2">
                        <a:lumMod val="20000"/>
                        <a:lumOff val="80000"/>
                      </a:schemeClr>
                    </a:solidFill>
                  </a:tcPr>
                </a:tc>
                <a:tc>
                  <a:txBody>
                    <a:bodyPr/>
                    <a:lstStyle/>
                    <a:p>
                      <a:endParaRPr lang="nl-BE" sz="900" dirty="0"/>
                    </a:p>
                  </a:txBody>
                  <a:tcPr>
                    <a:solidFill>
                      <a:schemeClr val="accent2">
                        <a:lumMod val="20000"/>
                        <a:lumOff val="80000"/>
                      </a:schemeClr>
                    </a:solidFill>
                  </a:tcPr>
                </a:tc>
                <a:tc>
                  <a:txBody>
                    <a:bodyPr/>
                    <a:lstStyle/>
                    <a:p>
                      <a:endParaRPr lang="nl-BE" sz="900" dirty="0"/>
                    </a:p>
                  </a:txBody>
                  <a:tcPr>
                    <a:solidFill>
                      <a:schemeClr val="accent2">
                        <a:lumMod val="20000"/>
                        <a:lumOff val="80000"/>
                      </a:schemeClr>
                    </a:solidFill>
                  </a:tcPr>
                </a:tc>
                <a:extLst>
                  <a:ext uri="{0D108BD9-81ED-4DB2-BD59-A6C34878D82A}">
                    <a16:rowId xmlns:a16="http://schemas.microsoft.com/office/drawing/2014/main" val="10016"/>
                  </a:ext>
                </a:extLst>
              </a:tr>
            </a:tbl>
          </a:graphicData>
        </a:graphic>
      </p:graphicFrame>
      <p:sp>
        <p:nvSpPr>
          <p:cNvPr id="21" name="Rounded Rectangle 20"/>
          <p:cNvSpPr/>
          <p:nvPr/>
        </p:nvSpPr>
        <p:spPr>
          <a:xfrm>
            <a:off x="8371027" y="2009806"/>
            <a:ext cx="680335" cy="207818"/>
          </a:xfrm>
          <a:prstGeom prst="roundRect">
            <a:avLst/>
          </a:prstGeom>
          <a:noFill/>
          <a:ln w="38100"/>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nl-BE"/>
          </a:p>
        </p:txBody>
      </p:sp>
      <p:sp>
        <p:nvSpPr>
          <p:cNvPr id="2" name="Rounded Rectangle 1"/>
          <p:cNvSpPr/>
          <p:nvPr/>
        </p:nvSpPr>
        <p:spPr>
          <a:xfrm>
            <a:off x="2941782" y="1866575"/>
            <a:ext cx="508000" cy="326994"/>
          </a:xfrm>
          <a:prstGeom prst="roundRect">
            <a:avLst/>
          </a:prstGeom>
          <a:solidFill>
            <a:schemeClr val="accent5">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
        <p:nvSpPr>
          <p:cNvPr id="19" name="Rounded Rectangle 18"/>
          <p:cNvSpPr/>
          <p:nvPr/>
        </p:nvSpPr>
        <p:spPr>
          <a:xfrm>
            <a:off x="3588327" y="1866575"/>
            <a:ext cx="508000" cy="326994"/>
          </a:xfrm>
          <a:prstGeom prst="roundRect">
            <a:avLst/>
          </a:prstGeom>
          <a:solidFill>
            <a:schemeClr val="accent5">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
        <p:nvSpPr>
          <p:cNvPr id="20" name="Rounded Rectangle 19"/>
          <p:cNvSpPr/>
          <p:nvPr/>
        </p:nvSpPr>
        <p:spPr>
          <a:xfrm>
            <a:off x="4382655" y="1866575"/>
            <a:ext cx="508000" cy="326994"/>
          </a:xfrm>
          <a:prstGeom prst="roundRect">
            <a:avLst/>
          </a:prstGeom>
          <a:solidFill>
            <a:schemeClr val="accent5">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
        <p:nvSpPr>
          <p:cNvPr id="23" name="Rounded Rectangle 22"/>
          <p:cNvSpPr/>
          <p:nvPr/>
        </p:nvSpPr>
        <p:spPr>
          <a:xfrm>
            <a:off x="4382655" y="2291448"/>
            <a:ext cx="508000" cy="326994"/>
          </a:xfrm>
          <a:prstGeom prst="roundRect">
            <a:avLst/>
          </a:prstGeom>
          <a:solidFill>
            <a:schemeClr val="accent5">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
        <p:nvSpPr>
          <p:cNvPr id="25" name="Rounded Rectangle 24"/>
          <p:cNvSpPr/>
          <p:nvPr/>
        </p:nvSpPr>
        <p:spPr>
          <a:xfrm>
            <a:off x="5614841" y="1866575"/>
            <a:ext cx="508000" cy="326994"/>
          </a:xfrm>
          <a:prstGeom prst="roundRect">
            <a:avLst/>
          </a:prstGeom>
          <a:solidFill>
            <a:schemeClr val="accent5">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
        <p:nvSpPr>
          <p:cNvPr id="34" name="Rounded Rectangle 33"/>
          <p:cNvSpPr/>
          <p:nvPr/>
        </p:nvSpPr>
        <p:spPr>
          <a:xfrm>
            <a:off x="6422154" y="1866575"/>
            <a:ext cx="508000" cy="326994"/>
          </a:xfrm>
          <a:prstGeom prst="roundRect">
            <a:avLst/>
          </a:prstGeom>
          <a:solidFill>
            <a:schemeClr val="accent5">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
        <p:nvSpPr>
          <p:cNvPr id="35" name="Rounded Rectangle 34"/>
          <p:cNvSpPr/>
          <p:nvPr/>
        </p:nvSpPr>
        <p:spPr>
          <a:xfrm>
            <a:off x="2941782" y="3399811"/>
            <a:ext cx="508000" cy="326994"/>
          </a:xfrm>
          <a:prstGeom prst="roundRect">
            <a:avLst/>
          </a:pr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
        <p:nvSpPr>
          <p:cNvPr id="36" name="Rounded Rectangle 35"/>
          <p:cNvSpPr/>
          <p:nvPr/>
        </p:nvSpPr>
        <p:spPr>
          <a:xfrm>
            <a:off x="4276444" y="3797117"/>
            <a:ext cx="508000" cy="326994"/>
          </a:xfrm>
          <a:prstGeom prst="roundRect">
            <a:avLst/>
          </a:pr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pic>
        <p:nvPicPr>
          <p:cNvPr id="3" name="Picture 2"/>
          <p:cNvPicPr>
            <a:picLocks noChangeAspect="1"/>
          </p:cNvPicPr>
          <p:nvPr/>
        </p:nvPicPr>
        <p:blipFill>
          <a:blip r:embed="rId2"/>
          <a:stretch>
            <a:fillRect/>
          </a:stretch>
        </p:blipFill>
        <p:spPr>
          <a:xfrm>
            <a:off x="7355027" y="2301113"/>
            <a:ext cx="427192" cy="326565"/>
          </a:xfrm>
          <a:prstGeom prst="rect">
            <a:avLst/>
          </a:prstGeom>
        </p:spPr>
      </p:pic>
      <p:pic>
        <p:nvPicPr>
          <p:cNvPr id="4" name="Picture 3"/>
          <p:cNvPicPr>
            <a:picLocks noChangeAspect="1"/>
          </p:cNvPicPr>
          <p:nvPr/>
        </p:nvPicPr>
        <p:blipFill>
          <a:blip r:embed="rId3"/>
          <a:stretch>
            <a:fillRect/>
          </a:stretch>
        </p:blipFill>
        <p:spPr>
          <a:xfrm>
            <a:off x="7355027" y="673486"/>
            <a:ext cx="369455" cy="276735"/>
          </a:xfrm>
          <a:prstGeom prst="rect">
            <a:avLst/>
          </a:prstGeom>
        </p:spPr>
      </p:pic>
      <p:pic>
        <p:nvPicPr>
          <p:cNvPr id="5" name="Picture 4"/>
          <p:cNvPicPr>
            <a:picLocks noChangeAspect="1"/>
          </p:cNvPicPr>
          <p:nvPr/>
        </p:nvPicPr>
        <p:blipFill>
          <a:blip r:embed="rId4"/>
          <a:stretch>
            <a:fillRect/>
          </a:stretch>
        </p:blipFill>
        <p:spPr>
          <a:xfrm>
            <a:off x="7368809" y="3782221"/>
            <a:ext cx="341890" cy="341890"/>
          </a:xfrm>
          <a:prstGeom prst="rect">
            <a:avLst/>
          </a:prstGeom>
        </p:spPr>
      </p:pic>
      <p:pic>
        <p:nvPicPr>
          <p:cNvPr id="6" name="Picture 5"/>
          <p:cNvPicPr>
            <a:picLocks noChangeAspect="1"/>
          </p:cNvPicPr>
          <p:nvPr/>
        </p:nvPicPr>
        <p:blipFill>
          <a:blip r:embed="rId5"/>
          <a:stretch>
            <a:fillRect/>
          </a:stretch>
        </p:blipFill>
        <p:spPr>
          <a:xfrm>
            <a:off x="7368809" y="5714554"/>
            <a:ext cx="561831" cy="278835"/>
          </a:xfrm>
          <a:prstGeom prst="rect">
            <a:avLst/>
          </a:prstGeom>
        </p:spPr>
      </p:pic>
      <p:sp>
        <p:nvSpPr>
          <p:cNvPr id="37" name="Rounded Rectangle 36"/>
          <p:cNvSpPr/>
          <p:nvPr/>
        </p:nvSpPr>
        <p:spPr>
          <a:xfrm>
            <a:off x="3652989" y="5100217"/>
            <a:ext cx="1565564" cy="893172"/>
          </a:xfrm>
          <a:prstGeom prst="roundRect">
            <a:avLst/>
          </a:prstGeom>
          <a:solidFill>
            <a:srgbClr val="FFC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cxnSp>
        <p:nvCxnSpPr>
          <p:cNvPr id="9" name="Straight Connector 8"/>
          <p:cNvCxnSpPr/>
          <p:nvPr/>
        </p:nvCxnSpPr>
        <p:spPr>
          <a:xfrm flipH="1">
            <a:off x="3736116" y="4124111"/>
            <a:ext cx="540328" cy="976106"/>
          </a:xfrm>
          <a:prstGeom prst="line">
            <a:avLst/>
          </a:prstGeom>
        </p:spPr>
        <p:style>
          <a:lnRef idx="2">
            <a:schemeClr val="dk1"/>
          </a:lnRef>
          <a:fillRef idx="0">
            <a:schemeClr val="dk1"/>
          </a:fillRef>
          <a:effectRef idx="1">
            <a:schemeClr val="dk1"/>
          </a:effectRef>
          <a:fontRef idx="minor">
            <a:schemeClr val="tx1"/>
          </a:fontRef>
        </p:style>
      </p:cxnSp>
      <p:cxnSp>
        <p:nvCxnSpPr>
          <p:cNvPr id="38" name="Straight Connector 37"/>
          <p:cNvCxnSpPr/>
          <p:nvPr/>
        </p:nvCxnSpPr>
        <p:spPr>
          <a:xfrm>
            <a:off x="4784445" y="4124111"/>
            <a:ext cx="353290" cy="976106"/>
          </a:xfrm>
          <a:prstGeom prst="line">
            <a:avLst/>
          </a:prstGeom>
        </p:spPr>
        <p:style>
          <a:lnRef idx="2">
            <a:schemeClr val="dk1"/>
          </a:lnRef>
          <a:fillRef idx="0">
            <a:schemeClr val="dk1"/>
          </a:fillRef>
          <a:effectRef idx="1">
            <a:schemeClr val="dk1"/>
          </a:effectRef>
          <a:fontRef idx="minor">
            <a:schemeClr val="tx1"/>
          </a:fontRef>
        </p:style>
      </p:cxnSp>
      <p:sp>
        <p:nvSpPr>
          <p:cNvPr id="39" name="Rectangle 38"/>
          <p:cNvSpPr/>
          <p:nvPr/>
        </p:nvSpPr>
        <p:spPr>
          <a:xfrm>
            <a:off x="3652989" y="5067235"/>
            <a:ext cx="1565564" cy="529563"/>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dirty="0"/>
              <a:t>&lt;Actie&gt;</a:t>
            </a:r>
          </a:p>
        </p:txBody>
      </p:sp>
      <p:sp>
        <p:nvSpPr>
          <p:cNvPr id="40" name="Rectangle 39"/>
          <p:cNvSpPr/>
          <p:nvPr/>
        </p:nvSpPr>
        <p:spPr>
          <a:xfrm>
            <a:off x="3652989" y="5710255"/>
            <a:ext cx="893618" cy="31611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200" dirty="0"/>
              <a:t>&lt;Owner&gt;</a:t>
            </a:r>
          </a:p>
        </p:txBody>
      </p:sp>
      <p:sp>
        <p:nvSpPr>
          <p:cNvPr id="41" name="Rectangle 40"/>
          <p:cNvSpPr/>
          <p:nvPr/>
        </p:nvSpPr>
        <p:spPr>
          <a:xfrm>
            <a:off x="4374581" y="5717511"/>
            <a:ext cx="893618" cy="31611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200" dirty="0"/>
              <a:t>&lt;Deadline&gt;</a:t>
            </a:r>
          </a:p>
        </p:txBody>
      </p:sp>
      <p:sp>
        <p:nvSpPr>
          <p:cNvPr id="42" name="Rounded Rectangle 41"/>
          <p:cNvSpPr/>
          <p:nvPr/>
        </p:nvSpPr>
        <p:spPr>
          <a:xfrm>
            <a:off x="200754" y="1868436"/>
            <a:ext cx="1316034" cy="349188"/>
          </a:xfrm>
          <a:prstGeom prst="roundRect">
            <a:avLst/>
          </a:prstGeom>
          <a:solidFill>
            <a:schemeClr val="accent5">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nl-BE" sz="1400" dirty="0"/>
              <a:t>DL 2 : &lt;...........&gt;</a:t>
            </a:r>
          </a:p>
        </p:txBody>
      </p:sp>
      <p:sp>
        <p:nvSpPr>
          <p:cNvPr id="44" name="Rectangle 43"/>
          <p:cNvSpPr/>
          <p:nvPr/>
        </p:nvSpPr>
        <p:spPr>
          <a:xfrm>
            <a:off x="665454" y="1797599"/>
            <a:ext cx="893618" cy="316116"/>
          </a:xfrm>
          <a:prstGeom prst="rect">
            <a:avLst/>
          </a:prstGeom>
          <a:no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nl-BE" sz="1200" dirty="0"/>
              <a:t>&lt;Deadline&gt;</a:t>
            </a:r>
          </a:p>
        </p:txBody>
      </p:sp>
    </p:spTree>
    <p:extLst>
      <p:ext uri="{BB962C8B-B14F-4D97-AF65-F5344CB8AC3E}">
        <p14:creationId xmlns:p14="http://schemas.microsoft.com/office/powerpoint/2010/main" val="1016352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normAutofit/>
          </a:bodyPr>
          <a:lstStyle/>
          <a:p>
            <a:endParaRPr lang="nl-NL" dirty="0"/>
          </a:p>
        </p:txBody>
      </p:sp>
      <p:sp>
        <p:nvSpPr>
          <p:cNvPr id="6" name="Rechthoek 5"/>
          <p:cNvSpPr/>
          <p:nvPr/>
        </p:nvSpPr>
        <p:spPr>
          <a:xfrm>
            <a:off x="620660" y="1417638"/>
            <a:ext cx="7868066" cy="4330383"/>
          </a:xfrm>
          <a:prstGeom prst="rect">
            <a:avLst/>
          </a:prstGeom>
          <a:solidFill>
            <a:schemeClr val="bg2"/>
          </a:solidFill>
          <a:ln>
            <a:solidFill>
              <a:schemeClr val="accent3">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600" dirty="0"/>
          </a:p>
        </p:txBody>
      </p:sp>
      <p:cxnSp>
        <p:nvCxnSpPr>
          <p:cNvPr id="10" name="Rechte verbindingslijn 9"/>
          <p:cNvCxnSpPr/>
          <p:nvPr/>
        </p:nvCxnSpPr>
        <p:spPr>
          <a:xfrm rot="5400000">
            <a:off x="1528659" y="3504196"/>
            <a:ext cx="3914765" cy="1588"/>
          </a:xfrm>
          <a:prstGeom prst="line">
            <a:avLst/>
          </a:prstGeom>
          <a:ln>
            <a:solidFill>
              <a:srgbClr val="008000"/>
            </a:solidFill>
          </a:ln>
        </p:spPr>
        <p:style>
          <a:lnRef idx="2">
            <a:schemeClr val="accent1"/>
          </a:lnRef>
          <a:fillRef idx="0">
            <a:schemeClr val="accent1"/>
          </a:fillRef>
          <a:effectRef idx="1">
            <a:schemeClr val="accent1"/>
          </a:effectRef>
          <a:fontRef idx="minor">
            <a:schemeClr val="tx1"/>
          </a:fontRef>
        </p:style>
      </p:cxnSp>
      <p:cxnSp>
        <p:nvCxnSpPr>
          <p:cNvPr id="12" name="Rechte verbindingslijn 11"/>
          <p:cNvCxnSpPr/>
          <p:nvPr/>
        </p:nvCxnSpPr>
        <p:spPr>
          <a:xfrm>
            <a:off x="754336" y="3573213"/>
            <a:ext cx="7457474" cy="28645"/>
          </a:xfrm>
          <a:prstGeom prst="line">
            <a:avLst/>
          </a:prstGeom>
          <a:ln>
            <a:solidFill>
              <a:schemeClr val="accent3">
                <a:lumMod val="50000"/>
              </a:schemeClr>
            </a:solidFill>
          </a:ln>
        </p:spPr>
        <p:style>
          <a:lnRef idx="2">
            <a:schemeClr val="accent1"/>
          </a:lnRef>
          <a:fillRef idx="0">
            <a:schemeClr val="accent1"/>
          </a:fillRef>
          <a:effectRef idx="1">
            <a:schemeClr val="accent1"/>
          </a:effectRef>
          <a:fontRef idx="minor">
            <a:schemeClr val="tx1"/>
          </a:fontRef>
        </p:style>
      </p:cxnSp>
      <p:sp>
        <p:nvSpPr>
          <p:cNvPr id="13" name="Tekstvak 12"/>
          <p:cNvSpPr txBox="1"/>
          <p:nvPr/>
        </p:nvSpPr>
        <p:spPr>
          <a:xfrm>
            <a:off x="763890" y="1547603"/>
            <a:ext cx="2721358" cy="338554"/>
          </a:xfrm>
          <a:prstGeom prst="rect">
            <a:avLst/>
          </a:prstGeom>
          <a:noFill/>
        </p:spPr>
        <p:txBody>
          <a:bodyPr wrap="square" rtlCol="0">
            <a:spAutoFit/>
          </a:bodyPr>
          <a:lstStyle/>
          <a:p>
            <a:r>
              <a:rPr lang="nl-NL" sz="1600" b="1" dirty="0"/>
              <a:t>Team:                Successen:</a:t>
            </a:r>
          </a:p>
        </p:txBody>
      </p:sp>
      <p:sp>
        <p:nvSpPr>
          <p:cNvPr id="14" name="Tekstvak 13"/>
          <p:cNvSpPr txBox="1"/>
          <p:nvPr/>
        </p:nvSpPr>
        <p:spPr>
          <a:xfrm>
            <a:off x="3789209" y="1461671"/>
            <a:ext cx="4422601" cy="338554"/>
          </a:xfrm>
          <a:prstGeom prst="rect">
            <a:avLst/>
          </a:prstGeom>
          <a:noFill/>
        </p:spPr>
        <p:txBody>
          <a:bodyPr wrap="square" rtlCol="0">
            <a:spAutoFit/>
          </a:bodyPr>
          <a:lstStyle/>
          <a:p>
            <a:r>
              <a:rPr lang="nl-NL" sz="1600" b="1" dirty="0"/>
              <a:t>Doel:                      </a:t>
            </a:r>
          </a:p>
        </p:txBody>
      </p:sp>
      <p:cxnSp>
        <p:nvCxnSpPr>
          <p:cNvPr id="20" name="Rechte verbindingslijn 19"/>
          <p:cNvCxnSpPr/>
          <p:nvPr/>
        </p:nvCxnSpPr>
        <p:spPr>
          <a:xfrm>
            <a:off x="4602620" y="1755283"/>
            <a:ext cx="2195994" cy="1588"/>
          </a:xfrm>
          <a:prstGeom prst="line">
            <a:avLst/>
          </a:prstGeom>
          <a:ln w="12700">
            <a:solidFill>
              <a:schemeClr val="accent3">
                <a:lumMod val="50000"/>
              </a:schemeClr>
            </a:solidFill>
            <a:prstDash val="sysDot"/>
          </a:ln>
        </p:spPr>
        <p:style>
          <a:lnRef idx="2">
            <a:schemeClr val="accent1"/>
          </a:lnRef>
          <a:fillRef idx="0">
            <a:schemeClr val="accent1"/>
          </a:fillRef>
          <a:effectRef idx="1">
            <a:schemeClr val="accent1"/>
          </a:effectRef>
          <a:fontRef idx="minor">
            <a:schemeClr val="tx1"/>
          </a:fontRef>
        </p:style>
      </p:cxnSp>
      <p:cxnSp>
        <p:nvCxnSpPr>
          <p:cNvPr id="23" name="Rechte verbindingslijn 22"/>
          <p:cNvCxnSpPr/>
          <p:nvPr/>
        </p:nvCxnSpPr>
        <p:spPr>
          <a:xfrm rot="16200000" flipH="1">
            <a:off x="893234" y="2478157"/>
            <a:ext cx="1870655" cy="9549"/>
          </a:xfrm>
          <a:prstGeom prst="line">
            <a:avLst/>
          </a:prstGeom>
          <a:ln w="12700">
            <a:solidFill>
              <a:schemeClr val="accent3">
                <a:lumMod val="50000"/>
              </a:schemeClr>
            </a:solidFill>
            <a:prstDash val="sysDot"/>
          </a:ln>
        </p:spPr>
        <p:style>
          <a:lnRef idx="2">
            <a:schemeClr val="accent1"/>
          </a:lnRef>
          <a:fillRef idx="0">
            <a:schemeClr val="accent1"/>
          </a:fillRef>
          <a:effectRef idx="1">
            <a:schemeClr val="accent1"/>
          </a:effectRef>
          <a:fontRef idx="minor">
            <a:schemeClr val="tx1"/>
          </a:fontRef>
        </p:style>
      </p:cxnSp>
      <p:sp>
        <p:nvSpPr>
          <p:cNvPr id="24" name="Tekstvak 23"/>
          <p:cNvSpPr txBox="1"/>
          <p:nvPr/>
        </p:nvSpPr>
        <p:spPr>
          <a:xfrm>
            <a:off x="765478" y="3601858"/>
            <a:ext cx="2721358" cy="338554"/>
          </a:xfrm>
          <a:prstGeom prst="rect">
            <a:avLst/>
          </a:prstGeom>
          <a:noFill/>
        </p:spPr>
        <p:txBody>
          <a:bodyPr wrap="square" rtlCol="0">
            <a:spAutoFit/>
          </a:bodyPr>
          <a:lstStyle/>
          <a:p>
            <a:r>
              <a:rPr lang="nl-NL" sz="1600" b="1" dirty="0"/>
              <a:t>Planning</a:t>
            </a:r>
          </a:p>
        </p:txBody>
      </p:sp>
      <p:sp>
        <p:nvSpPr>
          <p:cNvPr id="25" name="Tekstvak 24"/>
          <p:cNvSpPr txBox="1"/>
          <p:nvPr/>
        </p:nvSpPr>
        <p:spPr>
          <a:xfrm>
            <a:off x="3485247" y="3601858"/>
            <a:ext cx="5003479" cy="338554"/>
          </a:xfrm>
          <a:prstGeom prst="rect">
            <a:avLst/>
          </a:prstGeom>
          <a:noFill/>
        </p:spPr>
        <p:txBody>
          <a:bodyPr wrap="square" rtlCol="0">
            <a:spAutoFit/>
          </a:bodyPr>
          <a:lstStyle/>
          <a:p>
            <a:r>
              <a:rPr lang="nl-NL" sz="1600" b="1" dirty="0"/>
              <a:t>Acties             Gestart                Bezig                   Klaar </a:t>
            </a:r>
          </a:p>
        </p:txBody>
      </p:sp>
      <p:sp>
        <p:nvSpPr>
          <p:cNvPr id="26" name="Lachebekje 25"/>
          <p:cNvSpPr/>
          <p:nvPr/>
        </p:nvSpPr>
        <p:spPr>
          <a:xfrm>
            <a:off x="710994" y="1916935"/>
            <a:ext cx="410591" cy="315758"/>
          </a:xfrm>
          <a:prstGeom prst="smileyFace">
            <a:avLst/>
          </a:prstGeom>
          <a:solidFill>
            <a:schemeClr val="bg2">
              <a:lumMod val="90000"/>
            </a:schemeClr>
          </a:solidFill>
          <a:ln>
            <a:solidFill>
              <a:srgbClr val="00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600"/>
          </a:p>
        </p:txBody>
      </p:sp>
      <p:sp>
        <p:nvSpPr>
          <p:cNvPr id="27" name="Lachebekje 26"/>
          <p:cNvSpPr/>
          <p:nvPr/>
        </p:nvSpPr>
        <p:spPr>
          <a:xfrm>
            <a:off x="710994" y="2386681"/>
            <a:ext cx="410591" cy="315758"/>
          </a:xfrm>
          <a:prstGeom prst="smileyFace">
            <a:avLst>
              <a:gd name="adj" fmla="val -1395"/>
            </a:avLst>
          </a:prstGeom>
          <a:solidFill>
            <a:schemeClr val="bg2">
              <a:lumMod val="90000"/>
            </a:schemeClr>
          </a:solidFill>
          <a:ln>
            <a:solidFill>
              <a:schemeClr val="accent6">
                <a:lumMod val="7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600"/>
          </a:p>
        </p:txBody>
      </p:sp>
      <p:sp>
        <p:nvSpPr>
          <p:cNvPr id="28" name="Lachebekje 27"/>
          <p:cNvSpPr/>
          <p:nvPr/>
        </p:nvSpPr>
        <p:spPr>
          <a:xfrm>
            <a:off x="710994" y="2854839"/>
            <a:ext cx="410591" cy="315758"/>
          </a:xfrm>
          <a:prstGeom prst="smileyFace">
            <a:avLst>
              <a:gd name="adj" fmla="val -4653"/>
            </a:avLst>
          </a:prstGeom>
          <a:solidFill>
            <a:schemeClr val="bg2">
              <a:lumMod val="90000"/>
            </a:schemeClr>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sz="1600"/>
          </a:p>
        </p:txBody>
      </p:sp>
      <p:graphicFrame>
        <p:nvGraphicFramePr>
          <p:cNvPr id="30" name="Tabel 29"/>
          <p:cNvGraphicFramePr>
            <a:graphicFrameLocks noGrp="1"/>
          </p:cNvGraphicFramePr>
          <p:nvPr/>
        </p:nvGraphicFramePr>
        <p:xfrm>
          <a:off x="3674633" y="1886157"/>
          <a:ext cx="4327118" cy="579120"/>
        </p:xfrm>
        <a:graphic>
          <a:graphicData uri="http://schemas.openxmlformats.org/drawingml/2006/table">
            <a:tbl>
              <a:tblPr firstRow="1" bandRow="1">
                <a:tableStyleId>{D7AC3CCA-C797-4891-BE02-D94E43425B78}</a:tableStyleId>
              </a:tblPr>
              <a:tblGrid>
                <a:gridCol w="1204718">
                  <a:extLst>
                    <a:ext uri="{9D8B030D-6E8A-4147-A177-3AD203B41FA5}">
                      <a16:colId xmlns:a16="http://schemas.microsoft.com/office/drawing/2014/main" val="20000"/>
                    </a:ext>
                  </a:extLst>
                </a:gridCol>
                <a:gridCol w="477431">
                  <a:extLst>
                    <a:ext uri="{9D8B030D-6E8A-4147-A177-3AD203B41FA5}">
                      <a16:colId xmlns:a16="http://schemas.microsoft.com/office/drawing/2014/main" val="20001"/>
                    </a:ext>
                  </a:extLst>
                </a:gridCol>
                <a:gridCol w="439237">
                  <a:extLst>
                    <a:ext uri="{9D8B030D-6E8A-4147-A177-3AD203B41FA5}">
                      <a16:colId xmlns:a16="http://schemas.microsoft.com/office/drawing/2014/main" val="20002"/>
                    </a:ext>
                  </a:extLst>
                </a:gridCol>
                <a:gridCol w="429688">
                  <a:extLst>
                    <a:ext uri="{9D8B030D-6E8A-4147-A177-3AD203B41FA5}">
                      <a16:colId xmlns:a16="http://schemas.microsoft.com/office/drawing/2014/main" val="20003"/>
                    </a:ext>
                  </a:extLst>
                </a:gridCol>
                <a:gridCol w="420139">
                  <a:extLst>
                    <a:ext uri="{9D8B030D-6E8A-4147-A177-3AD203B41FA5}">
                      <a16:colId xmlns:a16="http://schemas.microsoft.com/office/drawing/2014/main" val="20004"/>
                    </a:ext>
                  </a:extLst>
                </a:gridCol>
                <a:gridCol w="429688">
                  <a:extLst>
                    <a:ext uri="{9D8B030D-6E8A-4147-A177-3AD203B41FA5}">
                      <a16:colId xmlns:a16="http://schemas.microsoft.com/office/drawing/2014/main" val="20005"/>
                    </a:ext>
                  </a:extLst>
                </a:gridCol>
                <a:gridCol w="467883">
                  <a:extLst>
                    <a:ext uri="{9D8B030D-6E8A-4147-A177-3AD203B41FA5}">
                      <a16:colId xmlns:a16="http://schemas.microsoft.com/office/drawing/2014/main" val="20006"/>
                    </a:ext>
                  </a:extLst>
                </a:gridCol>
                <a:gridCol w="458334">
                  <a:extLst>
                    <a:ext uri="{9D8B030D-6E8A-4147-A177-3AD203B41FA5}">
                      <a16:colId xmlns:a16="http://schemas.microsoft.com/office/drawing/2014/main" val="20007"/>
                    </a:ext>
                  </a:extLst>
                </a:gridCol>
              </a:tblGrid>
              <a:tr h="259571">
                <a:tc>
                  <a:txBody>
                    <a:bodyPr/>
                    <a:lstStyle/>
                    <a:p>
                      <a:r>
                        <a:rPr lang="nl-NL" sz="1400" dirty="0"/>
                        <a:t>Norm/meting</a:t>
                      </a:r>
                    </a:p>
                  </a:txBody>
                  <a:tcPr>
                    <a:lnR w="12700" cap="flat" cmpd="sng" algn="ctr">
                      <a:solidFill>
                        <a:scrgbClr r="0" g="0" b="0"/>
                      </a:solidFill>
                      <a:prstDash val="solid"/>
                      <a:round/>
                      <a:headEnd type="none" w="med" len="med"/>
                      <a:tailEnd type="none" w="med" len="med"/>
                    </a:lnR>
                  </a:tcPr>
                </a:tc>
                <a:tc>
                  <a:txBody>
                    <a:bodyPr/>
                    <a:lstStyle/>
                    <a:p>
                      <a:r>
                        <a:rPr lang="nl-NL" sz="1400" dirty="0"/>
                        <a:t>P0</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a:txBody>
                    <a:bodyPr/>
                    <a:lstStyle/>
                    <a:p>
                      <a:r>
                        <a:rPr lang="nl-NL" sz="1400" dirty="0"/>
                        <a:t>P1</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a:txBody>
                    <a:bodyPr/>
                    <a:lstStyle/>
                    <a:p>
                      <a:r>
                        <a:rPr lang="nl-NL" sz="1400" dirty="0"/>
                        <a:t>P2</a:t>
                      </a:r>
                    </a:p>
                  </a:txBody>
                  <a:tcPr>
                    <a:lnL w="12700" cap="flat" cmpd="sng" algn="ctr">
                      <a:solidFill>
                        <a:scrgbClr r="0" g="0" b="0"/>
                      </a:solidFill>
                      <a:prstDash val="solid"/>
                      <a:round/>
                      <a:headEnd type="none" w="med" len="med"/>
                      <a:tailEnd type="none" w="med" len="med"/>
                    </a:lnL>
                  </a:tcPr>
                </a:tc>
                <a:tc>
                  <a:txBody>
                    <a:bodyPr/>
                    <a:lstStyle/>
                    <a:p>
                      <a:r>
                        <a:rPr lang="nl-NL" sz="1400" dirty="0"/>
                        <a:t>P3</a:t>
                      </a:r>
                    </a:p>
                  </a:txBody>
                  <a:tcPr>
                    <a:lnR w="12700" cap="flat" cmpd="sng" algn="ctr">
                      <a:solidFill>
                        <a:scrgbClr r="0" g="0" b="0"/>
                      </a:solidFill>
                      <a:prstDash val="solid"/>
                      <a:round/>
                      <a:headEnd type="none" w="med" len="med"/>
                      <a:tailEnd type="none" w="med" len="med"/>
                    </a:lnR>
                  </a:tcPr>
                </a:tc>
                <a:tc>
                  <a:txBody>
                    <a:bodyPr/>
                    <a:lstStyle/>
                    <a:p>
                      <a:r>
                        <a:rPr lang="nl-NL" sz="1400" dirty="0"/>
                        <a:t>P4</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a:txBody>
                    <a:bodyPr/>
                    <a:lstStyle/>
                    <a:p>
                      <a:r>
                        <a:rPr lang="nl-NL" sz="1400" dirty="0"/>
                        <a:t>P5</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a:txBody>
                    <a:bodyPr/>
                    <a:lstStyle/>
                    <a:p>
                      <a:r>
                        <a:rPr lang="nl-NL" sz="1400" dirty="0"/>
                        <a:t>P6</a:t>
                      </a: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0"/>
                  </a:ext>
                </a:extLst>
              </a:tr>
              <a:tr h="233614">
                <a:tc>
                  <a:txBody>
                    <a:bodyPr/>
                    <a:lstStyle/>
                    <a:p>
                      <a:endParaRPr lang="nl-NL" sz="1200" dirty="0"/>
                    </a:p>
                  </a:txBody>
                  <a:tcPr>
                    <a:lnR w="12700" cap="flat" cmpd="sng" algn="ctr">
                      <a:solidFill>
                        <a:scrgbClr r="0" g="0" b="0"/>
                      </a:solidFill>
                      <a:prstDash val="solid"/>
                      <a:round/>
                      <a:headEnd type="none" w="med" len="med"/>
                      <a:tailEnd type="none" w="med" len="med"/>
                    </a:lnR>
                  </a:tcPr>
                </a:tc>
                <a:tc>
                  <a:txBody>
                    <a:bodyPr/>
                    <a:lstStyle/>
                    <a:p>
                      <a:endParaRPr lang="nl-NL"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a:txBody>
                    <a:bodyPr/>
                    <a:lstStyle/>
                    <a:p>
                      <a:endParaRPr lang="nl-NL"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a:txBody>
                    <a:bodyPr/>
                    <a:lstStyle/>
                    <a:p>
                      <a:endParaRPr lang="nl-NL" sz="1200" dirty="0"/>
                    </a:p>
                  </a:txBody>
                  <a:tcPr>
                    <a:lnL w="12700" cap="flat" cmpd="sng" algn="ctr">
                      <a:solidFill>
                        <a:scrgbClr r="0" g="0" b="0"/>
                      </a:solidFill>
                      <a:prstDash val="solid"/>
                      <a:round/>
                      <a:headEnd type="none" w="med" len="med"/>
                      <a:tailEnd type="none" w="med" len="med"/>
                    </a:lnL>
                  </a:tcPr>
                </a:tc>
                <a:tc>
                  <a:txBody>
                    <a:bodyPr/>
                    <a:lstStyle/>
                    <a:p>
                      <a:endParaRPr lang="nl-NL" sz="1200" dirty="0"/>
                    </a:p>
                  </a:txBody>
                  <a:tcPr>
                    <a:lnR w="12700" cap="flat" cmpd="sng" algn="ctr">
                      <a:solidFill>
                        <a:scrgbClr r="0" g="0" b="0"/>
                      </a:solidFill>
                      <a:prstDash val="solid"/>
                      <a:round/>
                      <a:headEnd type="none" w="med" len="med"/>
                      <a:tailEnd type="none" w="med" len="med"/>
                    </a:lnR>
                  </a:tcPr>
                </a:tc>
                <a:tc>
                  <a:txBody>
                    <a:bodyPr/>
                    <a:lstStyle/>
                    <a:p>
                      <a:endParaRPr lang="nl-NL"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a:txBody>
                    <a:bodyPr/>
                    <a:lstStyle/>
                    <a:p>
                      <a:endParaRPr lang="nl-NL"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tc>
                  <a:txBody>
                    <a:bodyPr/>
                    <a:lstStyle/>
                    <a:p>
                      <a:endParaRPr lang="nl-NL" sz="1200"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tcPr>
                </a:tc>
                <a:extLst>
                  <a:ext uri="{0D108BD9-81ED-4DB2-BD59-A6C34878D82A}">
                    <a16:rowId xmlns:a16="http://schemas.microsoft.com/office/drawing/2014/main" val="10001"/>
                  </a:ext>
                </a:extLst>
              </a:tr>
            </a:tbl>
          </a:graphicData>
        </a:graphic>
      </p:graphicFrame>
      <p:sp>
        <p:nvSpPr>
          <p:cNvPr id="32" name="Tekstvak 31"/>
          <p:cNvSpPr txBox="1"/>
          <p:nvPr/>
        </p:nvSpPr>
        <p:spPr>
          <a:xfrm>
            <a:off x="3550498" y="2584241"/>
            <a:ext cx="880064" cy="338554"/>
          </a:xfrm>
          <a:prstGeom prst="rect">
            <a:avLst/>
          </a:prstGeom>
          <a:noFill/>
        </p:spPr>
        <p:txBody>
          <a:bodyPr wrap="square" rtlCol="0">
            <a:spAutoFit/>
          </a:bodyPr>
          <a:lstStyle/>
          <a:p>
            <a:r>
              <a:rPr lang="nl-NL" sz="1600" b="1" dirty="0"/>
              <a:t>Doel:                      </a:t>
            </a:r>
          </a:p>
        </p:txBody>
      </p:sp>
      <p:cxnSp>
        <p:nvCxnSpPr>
          <p:cNvPr id="33" name="Rechte verbindingslijn 32"/>
          <p:cNvCxnSpPr/>
          <p:nvPr/>
        </p:nvCxnSpPr>
        <p:spPr>
          <a:xfrm>
            <a:off x="3607792" y="3321777"/>
            <a:ext cx="1052122" cy="1588"/>
          </a:xfrm>
          <a:prstGeom prst="line">
            <a:avLst/>
          </a:prstGeom>
          <a:ln w="12700">
            <a:solidFill>
              <a:schemeClr val="accent3">
                <a:lumMod val="50000"/>
              </a:schemeClr>
            </a:solidFill>
            <a:prstDash val="sysDot"/>
          </a:ln>
        </p:spPr>
        <p:style>
          <a:lnRef idx="2">
            <a:schemeClr val="accent1"/>
          </a:lnRef>
          <a:fillRef idx="0">
            <a:schemeClr val="accent1"/>
          </a:fillRef>
          <a:effectRef idx="1">
            <a:schemeClr val="accent1"/>
          </a:effectRef>
          <a:fontRef idx="minor">
            <a:schemeClr val="tx1"/>
          </a:fontRef>
        </p:style>
      </p:cxnSp>
      <p:cxnSp>
        <p:nvCxnSpPr>
          <p:cNvPr id="35" name="Rechte verbindingslijn 34"/>
          <p:cNvCxnSpPr/>
          <p:nvPr/>
        </p:nvCxnSpPr>
        <p:spPr>
          <a:xfrm>
            <a:off x="3598243" y="3113755"/>
            <a:ext cx="1052122" cy="1588"/>
          </a:xfrm>
          <a:prstGeom prst="line">
            <a:avLst/>
          </a:prstGeom>
          <a:ln w="12700">
            <a:solidFill>
              <a:schemeClr val="accent3">
                <a:lumMod val="50000"/>
              </a:schemeClr>
            </a:solidFill>
            <a:prstDash val="sysDot"/>
          </a:ln>
        </p:spPr>
        <p:style>
          <a:lnRef idx="2">
            <a:schemeClr val="accent1"/>
          </a:lnRef>
          <a:fillRef idx="0">
            <a:schemeClr val="accent1"/>
          </a:fillRef>
          <a:effectRef idx="1">
            <a:schemeClr val="accent1"/>
          </a:effectRef>
          <a:fontRef idx="minor">
            <a:schemeClr val="tx1"/>
          </a:fontRef>
        </p:style>
      </p:cxnSp>
      <p:graphicFrame>
        <p:nvGraphicFramePr>
          <p:cNvPr id="36" name="Grafiek 35"/>
          <p:cNvGraphicFramePr/>
          <p:nvPr/>
        </p:nvGraphicFramePr>
        <p:xfrm>
          <a:off x="4993930" y="2584241"/>
          <a:ext cx="2979167" cy="988973"/>
        </p:xfrm>
        <a:graphic>
          <a:graphicData uri="http://schemas.openxmlformats.org/drawingml/2006/chart">
            <c:chart xmlns:c="http://schemas.openxmlformats.org/drawingml/2006/chart" xmlns:r="http://schemas.openxmlformats.org/officeDocument/2006/relationships" r:id="rId2"/>
          </a:graphicData>
        </a:graphic>
      </p:graphicFrame>
      <p:cxnSp>
        <p:nvCxnSpPr>
          <p:cNvPr id="37" name="Rechte verbindingslijn 36"/>
          <p:cNvCxnSpPr/>
          <p:nvPr/>
        </p:nvCxnSpPr>
        <p:spPr>
          <a:xfrm rot="16200000" flipH="1">
            <a:off x="3662518" y="4684808"/>
            <a:ext cx="1870655" cy="9549"/>
          </a:xfrm>
          <a:prstGeom prst="line">
            <a:avLst/>
          </a:prstGeom>
          <a:ln w="12700">
            <a:solidFill>
              <a:schemeClr val="accent3">
                <a:lumMod val="50000"/>
              </a:schemeClr>
            </a:solidFill>
            <a:prstDash val="sysDot"/>
          </a:ln>
        </p:spPr>
        <p:style>
          <a:lnRef idx="2">
            <a:schemeClr val="accent1"/>
          </a:lnRef>
          <a:fillRef idx="0">
            <a:schemeClr val="accent1"/>
          </a:fillRef>
          <a:effectRef idx="1">
            <a:schemeClr val="accent1"/>
          </a:effectRef>
          <a:fontRef idx="minor">
            <a:schemeClr val="tx1"/>
          </a:fontRef>
        </p:style>
      </p:cxnSp>
      <p:cxnSp>
        <p:nvCxnSpPr>
          <p:cNvPr id="38" name="Rechte verbindingslijn 37"/>
          <p:cNvCxnSpPr/>
          <p:nvPr/>
        </p:nvCxnSpPr>
        <p:spPr>
          <a:xfrm rot="16200000" flipH="1">
            <a:off x="4999142" y="4684809"/>
            <a:ext cx="1870655" cy="9549"/>
          </a:xfrm>
          <a:prstGeom prst="line">
            <a:avLst/>
          </a:prstGeom>
          <a:ln w="12700">
            <a:solidFill>
              <a:schemeClr val="accent3">
                <a:lumMod val="50000"/>
              </a:schemeClr>
            </a:solidFill>
            <a:prstDash val="sysDot"/>
          </a:ln>
        </p:spPr>
        <p:style>
          <a:lnRef idx="2">
            <a:schemeClr val="accent1"/>
          </a:lnRef>
          <a:fillRef idx="0">
            <a:schemeClr val="accent1"/>
          </a:fillRef>
          <a:effectRef idx="1">
            <a:schemeClr val="accent1"/>
          </a:effectRef>
          <a:fontRef idx="minor">
            <a:schemeClr val="tx1"/>
          </a:fontRef>
        </p:style>
      </p:cxnSp>
      <p:cxnSp>
        <p:nvCxnSpPr>
          <p:cNvPr id="39" name="Rechte verbindingslijn 38"/>
          <p:cNvCxnSpPr/>
          <p:nvPr/>
        </p:nvCxnSpPr>
        <p:spPr>
          <a:xfrm rot="16200000" flipH="1">
            <a:off x="6364595" y="4684809"/>
            <a:ext cx="1870655" cy="9549"/>
          </a:xfrm>
          <a:prstGeom prst="line">
            <a:avLst/>
          </a:prstGeom>
          <a:ln w="12700">
            <a:solidFill>
              <a:schemeClr val="accent3">
                <a:lumMod val="50000"/>
              </a:schemeClr>
            </a:solidFill>
            <a:prstDash val="sysDot"/>
          </a:ln>
        </p:spPr>
        <p:style>
          <a:lnRef idx="2">
            <a:schemeClr val="accent1"/>
          </a:lnRef>
          <a:fillRef idx="0">
            <a:schemeClr val="accent1"/>
          </a:fillRef>
          <a:effectRef idx="1">
            <a:schemeClr val="accent1"/>
          </a:effectRef>
          <a:fontRef idx="minor">
            <a:schemeClr val="tx1"/>
          </a:fontRef>
        </p:style>
      </p:cxnSp>
      <p:sp>
        <p:nvSpPr>
          <p:cNvPr id="40" name="Ezelsoor 39"/>
          <p:cNvSpPr/>
          <p:nvPr/>
        </p:nvSpPr>
        <p:spPr>
          <a:xfrm>
            <a:off x="3607792" y="3940412"/>
            <a:ext cx="421727" cy="260799"/>
          </a:xfrm>
          <a:prstGeom prst="foldedCorner">
            <a:avLst/>
          </a:prstGeom>
          <a:solidFill>
            <a:srgbClr val="C2C302"/>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41" name="Ezelsoor 40"/>
          <p:cNvSpPr/>
          <p:nvPr/>
        </p:nvSpPr>
        <p:spPr>
          <a:xfrm>
            <a:off x="3818655" y="4353611"/>
            <a:ext cx="421727" cy="260799"/>
          </a:xfrm>
          <a:prstGeom prst="foldedCorner">
            <a:avLst/>
          </a:prstGeom>
          <a:solidFill>
            <a:srgbClr val="C2C302"/>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42" name="Ezelsoor 41"/>
          <p:cNvSpPr/>
          <p:nvPr/>
        </p:nvSpPr>
        <p:spPr>
          <a:xfrm>
            <a:off x="4659914" y="4744809"/>
            <a:ext cx="421727" cy="260799"/>
          </a:xfrm>
          <a:prstGeom prst="foldedCorner">
            <a:avLst/>
          </a:prstGeom>
          <a:solidFill>
            <a:srgbClr val="C2C302"/>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43" name="Ezelsoor 42"/>
          <p:cNvSpPr/>
          <p:nvPr/>
        </p:nvSpPr>
        <p:spPr>
          <a:xfrm>
            <a:off x="5231058" y="4070811"/>
            <a:ext cx="421727" cy="260799"/>
          </a:xfrm>
          <a:prstGeom prst="foldedCorner">
            <a:avLst/>
          </a:prstGeom>
          <a:solidFill>
            <a:srgbClr val="C2C302"/>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44" name="Ezelsoor 43"/>
          <p:cNvSpPr/>
          <p:nvPr/>
        </p:nvSpPr>
        <p:spPr>
          <a:xfrm>
            <a:off x="4659914" y="4223211"/>
            <a:ext cx="421727" cy="260799"/>
          </a:xfrm>
          <a:prstGeom prst="foldedCorner">
            <a:avLst/>
          </a:prstGeom>
          <a:solidFill>
            <a:srgbClr val="C2C302"/>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45" name="Ezelsoor 44"/>
          <p:cNvSpPr/>
          <p:nvPr/>
        </p:nvSpPr>
        <p:spPr>
          <a:xfrm>
            <a:off x="5231058" y="4614410"/>
            <a:ext cx="421727" cy="260799"/>
          </a:xfrm>
          <a:prstGeom prst="foldedCorner">
            <a:avLst/>
          </a:prstGeom>
          <a:solidFill>
            <a:srgbClr val="C2C302"/>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46" name="Ezelsoor 45"/>
          <p:cNvSpPr/>
          <p:nvPr/>
        </p:nvSpPr>
        <p:spPr>
          <a:xfrm>
            <a:off x="6061786" y="4092812"/>
            <a:ext cx="421727" cy="260799"/>
          </a:xfrm>
          <a:prstGeom prst="foldedCorner">
            <a:avLst/>
          </a:prstGeom>
          <a:solidFill>
            <a:srgbClr val="C2C302"/>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47" name="Ezelsoor 46"/>
          <p:cNvSpPr/>
          <p:nvPr/>
        </p:nvSpPr>
        <p:spPr>
          <a:xfrm>
            <a:off x="6061786" y="4484010"/>
            <a:ext cx="421727" cy="260799"/>
          </a:xfrm>
          <a:prstGeom prst="foldedCorner">
            <a:avLst/>
          </a:prstGeom>
          <a:solidFill>
            <a:srgbClr val="C2C302"/>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48" name="Ezelsoor 47"/>
          <p:cNvSpPr/>
          <p:nvPr/>
        </p:nvSpPr>
        <p:spPr>
          <a:xfrm>
            <a:off x="7762233" y="4744809"/>
            <a:ext cx="421727" cy="260799"/>
          </a:xfrm>
          <a:prstGeom prst="foldedCorner">
            <a:avLst/>
          </a:prstGeom>
          <a:solidFill>
            <a:srgbClr val="C2C302"/>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49" name="Rechthoek 48"/>
          <p:cNvSpPr/>
          <p:nvPr/>
        </p:nvSpPr>
        <p:spPr>
          <a:xfrm>
            <a:off x="3579696" y="5311602"/>
            <a:ext cx="2160436" cy="2467928"/>
          </a:xfrm>
          <a:prstGeom prst="rect">
            <a:avLst/>
          </a:prstGeom>
          <a:solidFill>
            <a:schemeClr val="bg2">
              <a:lumMod val="9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50" name="Tekstvak 49"/>
          <p:cNvSpPr txBox="1"/>
          <p:nvPr/>
        </p:nvSpPr>
        <p:spPr>
          <a:xfrm>
            <a:off x="4228453" y="5563355"/>
            <a:ext cx="1002605" cy="369332"/>
          </a:xfrm>
          <a:prstGeom prst="rect">
            <a:avLst/>
          </a:prstGeom>
          <a:noFill/>
        </p:spPr>
        <p:txBody>
          <a:bodyPr wrap="square" rtlCol="0">
            <a:spAutoFit/>
          </a:bodyPr>
          <a:lstStyle/>
          <a:p>
            <a:r>
              <a:rPr lang="nl-NL" dirty="0" err="1"/>
              <a:t>Kaizen</a:t>
            </a:r>
            <a:endParaRPr lang="nl-NL" dirty="0"/>
          </a:p>
        </p:txBody>
      </p:sp>
      <p:pic>
        <p:nvPicPr>
          <p:cNvPr id="52" name="Afbeelding 51" descr="j0217290.pict"/>
          <p:cNvPicPr>
            <a:picLocks noChangeAspect="1"/>
          </p:cNvPicPr>
          <p:nvPr/>
        </p:nvPicPr>
        <p:blipFill>
          <a:blip r:embed="rId3"/>
          <a:stretch>
            <a:fillRect/>
          </a:stretch>
        </p:blipFill>
        <p:spPr>
          <a:xfrm>
            <a:off x="4300050" y="6184241"/>
            <a:ext cx="719727" cy="527800"/>
          </a:xfrm>
          <a:prstGeom prst="rect">
            <a:avLst/>
          </a:prstGeom>
        </p:spPr>
      </p:pic>
      <p:sp>
        <p:nvSpPr>
          <p:cNvPr id="53" name="Ezelsoor 52"/>
          <p:cNvSpPr/>
          <p:nvPr/>
        </p:nvSpPr>
        <p:spPr>
          <a:xfrm>
            <a:off x="4945485" y="6063112"/>
            <a:ext cx="285573" cy="358240"/>
          </a:xfrm>
          <a:prstGeom prst="foldedCorner">
            <a:avLst/>
          </a:prstGeom>
          <a:solidFill>
            <a:schemeClr val="accent6">
              <a:lumMod val="75000"/>
            </a:schemeClr>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54" name="Ezelsoor 53"/>
          <p:cNvSpPr/>
          <p:nvPr/>
        </p:nvSpPr>
        <p:spPr>
          <a:xfrm>
            <a:off x="4876990" y="6532921"/>
            <a:ext cx="285573" cy="358240"/>
          </a:xfrm>
          <a:prstGeom prst="foldedCorner">
            <a:avLst/>
          </a:prstGeom>
          <a:solidFill>
            <a:schemeClr val="accent6">
              <a:lumMod val="75000"/>
            </a:schemeClr>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55" name="Ezelsoor 54"/>
          <p:cNvSpPr/>
          <p:nvPr/>
        </p:nvSpPr>
        <p:spPr>
          <a:xfrm>
            <a:off x="4144989" y="6499760"/>
            <a:ext cx="285573" cy="358240"/>
          </a:xfrm>
          <a:prstGeom prst="foldedCorner">
            <a:avLst/>
          </a:prstGeom>
          <a:solidFill>
            <a:schemeClr val="accent6">
              <a:lumMod val="75000"/>
            </a:schemeClr>
          </a:solidFill>
          <a:ln>
            <a:solidFill>
              <a:srgbClr val="FFFF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978372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nl-BE"/>
          </a:p>
        </p:txBody>
      </p:sp>
      <p:sp>
        <p:nvSpPr>
          <p:cNvPr id="3" name="Slide Number Placeholder 2"/>
          <p:cNvSpPr>
            <a:spLocks noGrp="1"/>
          </p:cNvSpPr>
          <p:nvPr>
            <p:ph type="sldNum" sz="quarter" idx="4"/>
          </p:nvPr>
        </p:nvSpPr>
        <p:spPr/>
        <p:txBody>
          <a:bodyPr/>
          <a:lstStyle/>
          <a:p>
            <a:fld id="{9331019C-3939-5F43-B75D-CFD4E736BA37}" type="slidenum">
              <a:rPr lang="nl-NL" smtClean="0"/>
              <a:pPr/>
              <a:t>8</a:t>
            </a:fld>
            <a:endParaRPr lang="nl-NL"/>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457200" y="513344"/>
            <a:ext cx="8034090" cy="6025568"/>
          </a:xfrm>
          <a:prstGeom prst="rect">
            <a:avLst/>
          </a:prstGeom>
        </p:spPr>
      </p:pic>
    </p:spTree>
    <p:extLst>
      <p:ext uri="{BB962C8B-B14F-4D97-AF65-F5344CB8AC3E}">
        <p14:creationId xmlns:p14="http://schemas.microsoft.com/office/powerpoint/2010/main" val="802326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nl-BE"/>
          </a:p>
        </p:txBody>
      </p:sp>
      <p:sp>
        <p:nvSpPr>
          <p:cNvPr id="3" name="Slide Number Placeholder 2"/>
          <p:cNvSpPr>
            <a:spLocks noGrp="1"/>
          </p:cNvSpPr>
          <p:nvPr>
            <p:ph type="sldNum" sz="quarter" idx="4"/>
          </p:nvPr>
        </p:nvSpPr>
        <p:spPr/>
        <p:txBody>
          <a:bodyPr/>
          <a:lstStyle/>
          <a:p>
            <a:fld id="{9331019C-3939-5F43-B75D-CFD4E736BA37}" type="slidenum">
              <a:rPr lang="nl-NL" smtClean="0"/>
              <a:pPr/>
              <a:t>9</a:t>
            </a:fld>
            <a:endParaRPr lang="nl-NL"/>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517237"/>
            <a:ext cx="7921722" cy="5941292"/>
          </a:xfrm>
          <a:prstGeom prst="rect">
            <a:avLst/>
          </a:prstGeom>
        </p:spPr>
      </p:pic>
    </p:spTree>
    <p:extLst>
      <p:ext uri="{BB962C8B-B14F-4D97-AF65-F5344CB8AC3E}">
        <p14:creationId xmlns:p14="http://schemas.microsoft.com/office/powerpoint/2010/main" val="1749473603"/>
      </p:ext>
    </p:extLst>
  </p:cSld>
  <p:clrMapOvr>
    <a:masterClrMapping/>
  </p:clrMapOvr>
</p:sld>
</file>

<file path=ppt/theme/theme1.xml><?xml version="1.0" encoding="utf-8"?>
<a:theme xmlns:a="http://schemas.openxmlformats.org/drawingml/2006/main" name="FS sjabloon voorstel">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FS sjabloon voorstel.potx</Template>
  <TotalTime>6517</TotalTime>
  <Words>2313</Words>
  <Application>Microsoft Office PowerPoint</Application>
  <PresentationFormat>On-screen Show (4:3)</PresentationFormat>
  <Paragraphs>510</Paragraphs>
  <Slides>48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48</vt:i4>
      </vt:variant>
    </vt:vector>
  </HeadingPairs>
  <TitlesOfParts>
    <vt:vector size="56" baseType="lpstr">
      <vt:lpstr>Arial</vt:lpstr>
      <vt:lpstr>Bradley Hand ITC</vt:lpstr>
      <vt:lpstr>Calibri</vt:lpstr>
      <vt:lpstr>Helvetica Neue</vt:lpstr>
      <vt:lpstr>Helvetica Neue Bold Condensed</vt:lpstr>
      <vt:lpstr>Helvetica Neue Light</vt:lpstr>
      <vt:lpstr>Wingdings</vt:lpstr>
      <vt:lpstr>FS sjabloon voorstel</vt:lpstr>
      <vt:lpstr>Instrument teambord</vt:lpstr>
      <vt:lpstr>Doel van het teambord</vt:lpstr>
      <vt:lpstr>PowerPoint Presentation</vt:lpstr>
      <vt:lpstr>Vorm – de onderdelen</vt:lpstr>
      <vt:lpstr>Vorm – de onderdelen</vt:lpstr>
      <vt:lpstr>PowerPoint Presentation</vt:lpstr>
      <vt:lpstr>PowerPoint Presentation</vt:lpstr>
      <vt:lpstr>PowerPoint Presentation</vt:lpstr>
      <vt:lpstr>PowerPoint Presentation</vt:lpstr>
      <vt:lpstr>Vorm - praktisch</vt:lpstr>
      <vt:lpstr>PowerPoint Presentation</vt:lpstr>
      <vt:lpstr>Spelregels</vt:lpstr>
      <vt:lpstr>Rol van de teambordleider</vt:lpstr>
      <vt:lpstr>Rol van de teambordleider</vt:lpstr>
      <vt:lpstr>Rol van de teamleden</vt:lpstr>
      <vt:lpstr>En wat met de directie</vt:lpstr>
      <vt:lpstr>En wat met de directie ?</vt:lpstr>
      <vt:lpstr>PowerPoint Presentation</vt:lpstr>
      <vt:lpstr>Enkele tips &amp; tricks</vt:lpstr>
      <vt:lpstr>PowerPoint Presentation</vt:lpstr>
      <vt:lpstr>Goede doelen zijn ...</vt:lpstr>
      <vt:lpstr>Link met team charter</vt:lpstr>
      <vt:lpstr>Ambities - voorbeelden</vt:lpstr>
      <vt:lpstr>PowerPoint Presentation</vt:lpstr>
      <vt:lpstr>Oefening</vt:lpstr>
      <vt:lpstr>Methodiek</vt:lpstr>
      <vt:lpstr>Methodiek</vt:lpstr>
      <vt:lpstr>Vragen stellen</vt:lpstr>
      <vt:lpstr>Kaizen techniek</vt:lpstr>
      <vt:lpstr>Oefening</vt:lpstr>
      <vt:lpstr>Een goed beeld krijgen</vt:lpstr>
      <vt:lpstr>Oefening</vt:lpstr>
      <vt:lpstr>Het doel klein maken</vt:lpstr>
      <vt:lpstr>Oefening</vt:lpstr>
      <vt:lpstr>Het doel meten</vt:lpstr>
      <vt:lpstr>Oefening</vt:lpstr>
      <vt:lpstr>Methodiek</vt:lpstr>
      <vt:lpstr>Acties bepalen</vt:lpstr>
      <vt:lpstr>PowerPoint Presentation</vt:lpstr>
      <vt:lpstr>De cyclus</vt:lpstr>
      <vt:lpstr>PowerPoint Presentation</vt:lpstr>
      <vt:lpstr>PowerPoint Presentation</vt:lpstr>
      <vt:lpstr>PowerPoint Presentation</vt:lpstr>
      <vt:lpstr>Gebruik van het ambitiebord</vt:lpstr>
      <vt:lpstr>PowerPoint Presentation</vt:lpstr>
      <vt:lpstr>Dezelfde methodiek</vt:lpstr>
      <vt:lpstr>De uitgebreide cyclus</vt:lpstr>
      <vt:lpstr>PowerPoint Presentation</vt:lpstr>
    </vt:vector>
  </TitlesOfParts>
  <Company>Prevent vzw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GO4GOLD</dc:title>
  <dc:creator>Lieven Eeckelaert</dc:creator>
  <cp:lastModifiedBy>Tim Van Daele</cp:lastModifiedBy>
  <cp:revision>427</cp:revision>
  <cp:lastPrinted>2015-06-08T09:47:41Z</cp:lastPrinted>
  <dcterms:created xsi:type="dcterms:W3CDTF">2014-09-02T20:49:16Z</dcterms:created>
  <dcterms:modified xsi:type="dcterms:W3CDTF">2017-03-22T07:37:48Z</dcterms:modified>
</cp:coreProperties>
</file>